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1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A0BCA0-45A2-4A2A-A162-B4012A3826F4}" v="10" dt="2022-08-05T07:10:58.712"/>
    <p1510:client id="{F13C2F9C-11C1-4714-A19A-88EDD73017B9}" v="328" dt="2022-08-05T06:51:18.0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92532" autoAdjust="0"/>
  </p:normalViewPr>
  <p:slideViewPr>
    <p:cSldViewPr snapToGrid="0">
      <p:cViewPr varScale="1">
        <p:scale>
          <a:sx n="68" d="100"/>
          <a:sy n="68" d="100"/>
        </p:scale>
        <p:origin x="8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_rels/data1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9.svg"/><Relationship Id="rId1" Type="http://schemas.openxmlformats.org/officeDocument/2006/relationships/image" Target="../media/image16.png"/><Relationship Id="rId6" Type="http://schemas.openxmlformats.org/officeDocument/2006/relationships/image" Target="../media/image23.svg"/><Relationship Id="rId5" Type="http://schemas.openxmlformats.org/officeDocument/2006/relationships/image" Target="../media/image18.png"/><Relationship Id="rId4" Type="http://schemas.openxmlformats.org/officeDocument/2006/relationships/image" Target="../media/image21.svg"/></Relationships>
</file>

<file path=ppt/diagrams/_rels/data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svg"/><Relationship Id="rId1" Type="http://schemas.openxmlformats.org/officeDocument/2006/relationships/image" Target="../media/image29.png"/><Relationship Id="rId4" Type="http://schemas.openxmlformats.org/officeDocument/2006/relationships/image" Target="../media/image38.svg"/></Relationships>
</file>

<file path=ppt/diagrams/_rels/data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svg"/><Relationship Id="rId1" Type="http://schemas.openxmlformats.org/officeDocument/2006/relationships/image" Target="../media/image32.png"/><Relationship Id="rId6" Type="http://schemas.openxmlformats.org/officeDocument/2006/relationships/image" Target="../media/image43.svg"/><Relationship Id="rId5" Type="http://schemas.openxmlformats.org/officeDocument/2006/relationships/image" Target="../media/image34.png"/><Relationship Id="rId4" Type="http://schemas.openxmlformats.org/officeDocument/2006/relationships/image" Target="../media/image41.svg"/></Relationships>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0.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9.svg"/><Relationship Id="rId1" Type="http://schemas.openxmlformats.org/officeDocument/2006/relationships/image" Target="../media/image16.png"/><Relationship Id="rId6" Type="http://schemas.openxmlformats.org/officeDocument/2006/relationships/image" Target="../media/image23.svg"/><Relationship Id="rId5" Type="http://schemas.openxmlformats.org/officeDocument/2006/relationships/image" Target="../media/image18.png"/><Relationship Id="rId4" Type="http://schemas.openxmlformats.org/officeDocument/2006/relationships/image" Target="../media/image21.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svg"/><Relationship Id="rId1" Type="http://schemas.openxmlformats.org/officeDocument/2006/relationships/image" Target="../media/image29.png"/><Relationship Id="rId4" Type="http://schemas.openxmlformats.org/officeDocument/2006/relationships/image" Target="../media/image38.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svg"/><Relationship Id="rId1" Type="http://schemas.openxmlformats.org/officeDocument/2006/relationships/image" Target="../media/image32.png"/><Relationship Id="rId6" Type="http://schemas.openxmlformats.org/officeDocument/2006/relationships/image" Target="../media/image43.svg"/><Relationship Id="rId5" Type="http://schemas.openxmlformats.org/officeDocument/2006/relationships/image" Target="../media/image34.png"/><Relationship Id="rId4" Type="http://schemas.openxmlformats.org/officeDocument/2006/relationships/image" Target="../media/image4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5FD7F-21BE-49EE-ABBC-2A28C62F00AE}" type="doc">
      <dgm:prSet loTypeId="urn:microsoft.com/office/officeart/2008/layout/LinedList" loCatId="list" qsTypeId="urn:microsoft.com/office/officeart/2005/8/quickstyle/3d1" qsCatId="3D" csTypeId="urn:microsoft.com/office/officeart/2005/8/colors/colorful2" csCatId="colorful"/>
      <dgm:spPr/>
      <dgm:t>
        <a:bodyPr/>
        <a:lstStyle/>
        <a:p>
          <a:endParaRPr lang="en-US"/>
        </a:p>
      </dgm:t>
    </dgm:pt>
    <dgm:pt modelId="{5CB76C78-DFEF-41B4-AF94-8008C6BC8317}">
      <dgm:prSet/>
      <dgm:spPr/>
      <dgm:t>
        <a:bodyPr/>
        <a:lstStyle/>
        <a:p>
          <a:r>
            <a:rPr lang="en-US" dirty="0"/>
            <a:t>Monocular depth measurement from red-green-blue images is a well read problem with computerized detection that has been extensively investigated over the past decade using Deep Learning Methods</a:t>
          </a:r>
        </a:p>
      </dgm:t>
    </dgm:pt>
    <dgm:pt modelId="{6B8A9525-F11C-496A-8910-25EEEB08B455}" type="parTrans" cxnId="{35DDB60C-15C5-477E-BBEA-06C3CDC55F7D}">
      <dgm:prSet/>
      <dgm:spPr/>
      <dgm:t>
        <a:bodyPr/>
        <a:lstStyle/>
        <a:p>
          <a:endParaRPr lang="en-US"/>
        </a:p>
      </dgm:t>
    </dgm:pt>
    <dgm:pt modelId="{02BAEC67-6478-43F2-A8E7-2D2F4F34EB8B}" type="sibTrans" cxnId="{35DDB60C-15C5-477E-BBEA-06C3CDC55F7D}">
      <dgm:prSet/>
      <dgm:spPr/>
      <dgm:t>
        <a:bodyPr/>
        <a:lstStyle/>
        <a:p>
          <a:endParaRPr lang="en-US"/>
        </a:p>
      </dgm:t>
    </dgm:pt>
    <dgm:pt modelId="{7B0BFB17-7573-43C1-8B65-0E28EE6505A1}">
      <dgm:prSet/>
      <dgm:spPr/>
      <dgm:t>
        <a:bodyPr/>
        <a:lstStyle/>
        <a:p>
          <a:r>
            <a:rPr lang="en-US" dirty="0"/>
            <a:t>Measuring depth from two-dimensional images plays an important role in a variety of programs that include scene reconstruction, 3D visualization, obstacle avoidance, autonomous vehicles and private driving</a:t>
          </a:r>
        </a:p>
      </dgm:t>
    </dgm:pt>
    <dgm:pt modelId="{E5A7E913-576D-422D-9BC6-C42BF3B1BF29}" type="parTrans" cxnId="{6A5C5129-2E86-41F3-A8C9-A2E330F2DE0D}">
      <dgm:prSet/>
      <dgm:spPr/>
      <dgm:t>
        <a:bodyPr/>
        <a:lstStyle/>
        <a:p>
          <a:endParaRPr lang="en-US"/>
        </a:p>
      </dgm:t>
    </dgm:pt>
    <dgm:pt modelId="{A127B0CF-3893-4DBB-98C8-1157C4A62B2E}" type="sibTrans" cxnId="{6A5C5129-2E86-41F3-A8C9-A2E330F2DE0D}">
      <dgm:prSet/>
      <dgm:spPr/>
      <dgm:t>
        <a:bodyPr/>
        <a:lstStyle/>
        <a:p>
          <a:endParaRPr lang="en-US"/>
        </a:p>
      </dgm:t>
    </dgm:pt>
    <dgm:pt modelId="{A56805A7-BC3C-4D9C-A159-552CA48DBD2F}">
      <dgm:prSet/>
      <dgm:spPr/>
      <dgm:t>
        <a:bodyPr/>
        <a:lstStyle/>
        <a:p>
          <a:r>
            <a:rPr lang="en-US" dirty="0"/>
            <a:t>This study provides a comprehensive overview of this research topic including problem representation and a brief description of traditional methods of measuring depth</a:t>
          </a:r>
        </a:p>
      </dgm:t>
    </dgm:pt>
    <dgm:pt modelId="{0F1AE34D-1771-47DC-A3A0-3745C0C3D8FA}" type="parTrans" cxnId="{3F1BA562-83CA-41F2-843C-2E02B752D4F0}">
      <dgm:prSet/>
      <dgm:spPr/>
      <dgm:t>
        <a:bodyPr/>
        <a:lstStyle/>
        <a:p>
          <a:endParaRPr lang="en-US"/>
        </a:p>
      </dgm:t>
    </dgm:pt>
    <dgm:pt modelId="{E38DB7C4-126B-4DA8-842F-F9078D0EA4B4}" type="sibTrans" cxnId="{3F1BA562-83CA-41F2-843C-2E02B752D4F0}">
      <dgm:prSet/>
      <dgm:spPr/>
      <dgm:t>
        <a:bodyPr/>
        <a:lstStyle/>
        <a:p>
          <a:endParaRPr lang="en-US"/>
        </a:p>
      </dgm:t>
    </dgm:pt>
    <dgm:pt modelId="{D356299F-07CB-4C7E-9B2E-ECA5FC161B13}" type="pres">
      <dgm:prSet presAssocID="{3FA5FD7F-21BE-49EE-ABBC-2A28C62F00AE}" presName="vert0" presStyleCnt="0">
        <dgm:presLayoutVars>
          <dgm:dir/>
          <dgm:animOne val="branch"/>
          <dgm:animLvl val="lvl"/>
        </dgm:presLayoutVars>
      </dgm:prSet>
      <dgm:spPr/>
      <dgm:t>
        <a:bodyPr/>
        <a:lstStyle/>
        <a:p>
          <a:endParaRPr lang="en-IN"/>
        </a:p>
      </dgm:t>
    </dgm:pt>
    <dgm:pt modelId="{B6752DD9-6F18-4D49-AF73-5B1E63CC240E}" type="pres">
      <dgm:prSet presAssocID="{5CB76C78-DFEF-41B4-AF94-8008C6BC8317}" presName="thickLine" presStyleLbl="alignNode1" presStyleIdx="0" presStyleCnt="3"/>
      <dgm:spPr/>
    </dgm:pt>
    <dgm:pt modelId="{C1763683-4882-4120-82A5-62DD77CEB877}" type="pres">
      <dgm:prSet presAssocID="{5CB76C78-DFEF-41B4-AF94-8008C6BC8317}" presName="horz1" presStyleCnt="0"/>
      <dgm:spPr/>
    </dgm:pt>
    <dgm:pt modelId="{8DAD6110-6821-451C-A206-E86503C09F45}" type="pres">
      <dgm:prSet presAssocID="{5CB76C78-DFEF-41B4-AF94-8008C6BC8317}" presName="tx1" presStyleLbl="revTx" presStyleIdx="0" presStyleCnt="3"/>
      <dgm:spPr/>
      <dgm:t>
        <a:bodyPr/>
        <a:lstStyle/>
        <a:p>
          <a:endParaRPr lang="en-IN"/>
        </a:p>
      </dgm:t>
    </dgm:pt>
    <dgm:pt modelId="{23184F9F-3BD0-49AA-816B-AB2CB7AC9332}" type="pres">
      <dgm:prSet presAssocID="{5CB76C78-DFEF-41B4-AF94-8008C6BC8317}" presName="vert1" presStyleCnt="0"/>
      <dgm:spPr/>
    </dgm:pt>
    <dgm:pt modelId="{740BA470-E455-4BEA-8251-596F55B4C61F}" type="pres">
      <dgm:prSet presAssocID="{7B0BFB17-7573-43C1-8B65-0E28EE6505A1}" presName="thickLine" presStyleLbl="alignNode1" presStyleIdx="1" presStyleCnt="3"/>
      <dgm:spPr/>
    </dgm:pt>
    <dgm:pt modelId="{93C1CAE5-7E11-491B-AD96-7EA2F142A566}" type="pres">
      <dgm:prSet presAssocID="{7B0BFB17-7573-43C1-8B65-0E28EE6505A1}" presName="horz1" presStyleCnt="0"/>
      <dgm:spPr/>
    </dgm:pt>
    <dgm:pt modelId="{4658E99F-7662-421A-808D-C603DCBA715F}" type="pres">
      <dgm:prSet presAssocID="{7B0BFB17-7573-43C1-8B65-0E28EE6505A1}" presName="tx1" presStyleLbl="revTx" presStyleIdx="1" presStyleCnt="3"/>
      <dgm:spPr/>
      <dgm:t>
        <a:bodyPr/>
        <a:lstStyle/>
        <a:p>
          <a:endParaRPr lang="en-IN"/>
        </a:p>
      </dgm:t>
    </dgm:pt>
    <dgm:pt modelId="{04533AC9-2DE2-41F0-A618-91574232F9AA}" type="pres">
      <dgm:prSet presAssocID="{7B0BFB17-7573-43C1-8B65-0E28EE6505A1}" presName="vert1" presStyleCnt="0"/>
      <dgm:spPr/>
    </dgm:pt>
    <dgm:pt modelId="{32E604FB-1C38-4E0B-9702-8762F8A50738}" type="pres">
      <dgm:prSet presAssocID="{A56805A7-BC3C-4D9C-A159-552CA48DBD2F}" presName="thickLine" presStyleLbl="alignNode1" presStyleIdx="2" presStyleCnt="3"/>
      <dgm:spPr/>
    </dgm:pt>
    <dgm:pt modelId="{10130A18-D1FC-4FEA-AF5D-C34FDCA84D44}" type="pres">
      <dgm:prSet presAssocID="{A56805A7-BC3C-4D9C-A159-552CA48DBD2F}" presName="horz1" presStyleCnt="0"/>
      <dgm:spPr/>
    </dgm:pt>
    <dgm:pt modelId="{D68A1E74-95DA-40FB-9752-E57A2B36B2BC}" type="pres">
      <dgm:prSet presAssocID="{A56805A7-BC3C-4D9C-A159-552CA48DBD2F}" presName="tx1" presStyleLbl="revTx" presStyleIdx="2" presStyleCnt="3"/>
      <dgm:spPr/>
      <dgm:t>
        <a:bodyPr/>
        <a:lstStyle/>
        <a:p>
          <a:endParaRPr lang="en-IN"/>
        </a:p>
      </dgm:t>
    </dgm:pt>
    <dgm:pt modelId="{7123B4B8-782F-4BDD-B2B0-1EE20D2BBFE3}" type="pres">
      <dgm:prSet presAssocID="{A56805A7-BC3C-4D9C-A159-552CA48DBD2F}" presName="vert1" presStyleCnt="0"/>
      <dgm:spPr/>
    </dgm:pt>
  </dgm:ptLst>
  <dgm:cxnLst>
    <dgm:cxn modelId="{1D8AA446-A7EA-4D8C-B5C2-9F6785BE0409}" type="presOf" srcId="{5CB76C78-DFEF-41B4-AF94-8008C6BC8317}" destId="{8DAD6110-6821-451C-A206-E86503C09F45}" srcOrd="0" destOrd="0" presId="urn:microsoft.com/office/officeart/2008/layout/LinedList"/>
    <dgm:cxn modelId="{35DDB60C-15C5-477E-BBEA-06C3CDC55F7D}" srcId="{3FA5FD7F-21BE-49EE-ABBC-2A28C62F00AE}" destId="{5CB76C78-DFEF-41B4-AF94-8008C6BC8317}" srcOrd="0" destOrd="0" parTransId="{6B8A9525-F11C-496A-8910-25EEEB08B455}" sibTransId="{02BAEC67-6478-43F2-A8E7-2D2F4F34EB8B}"/>
    <dgm:cxn modelId="{CF857973-A01B-4BF8-8617-0CD1DE4CA33E}" type="presOf" srcId="{7B0BFB17-7573-43C1-8B65-0E28EE6505A1}" destId="{4658E99F-7662-421A-808D-C603DCBA715F}" srcOrd="0" destOrd="0" presId="urn:microsoft.com/office/officeart/2008/layout/LinedList"/>
    <dgm:cxn modelId="{3F1BA562-83CA-41F2-843C-2E02B752D4F0}" srcId="{3FA5FD7F-21BE-49EE-ABBC-2A28C62F00AE}" destId="{A56805A7-BC3C-4D9C-A159-552CA48DBD2F}" srcOrd="2" destOrd="0" parTransId="{0F1AE34D-1771-47DC-A3A0-3745C0C3D8FA}" sibTransId="{E38DB7C4-126B-4DA8-842F-F9078D0EA4B4}"/>
    <dgm:cxn modelId="{C4A383FC-2DF4-4939-96CC-0A6625D87B8D}" type="presOf" srcId="{3FA5FD7F-21BE-49EE-ABBC-2A28C62F00AE}" destId="{D356299F-07CB-4C7E-9B2E-ECA5FC161B13}" srcOrd="0" destOrd="0" presId="urn:microsoft.com/office/officeart/2008/layout/LinedList"/>
    <dgm:cxn modelId="{82F05C3D-3B8E-412E-BF01-8888A1F9EC33}" type="presOf" srcId="{A56805A7-BC3C-4D9C-A159-552CA48DBD2F}" destId="{D68A1E74-95DA-40FB-9752-E57A2B36B2BC}" srcOrd="0" destOrd="0" presId="urn:microsoft.com/office/officeart/2008/layout/LinedList"/>
    <dgm:cxn modelId="{6A5C5129-2E86-41F3-A8C9-A2E330F2DE0D}" srcId="{3FA5FD7F-21BE-49EE-ABBC-2A28C62F00AE}" destId="{7B0BFB17-7573-43C1-8B65-0E28EE6505A1}" srcOrd="1" destOrd="0" parTransId="{E5A7E913-576D-422D-9BC6-C42BF3B1BF29}" sibTransId="{A127B0CF-3893-4DBB-98C8-1157C4A62B2E}"/>
    <dgm:cxn modelId="{CE19BE74-3674-4492-9B69-C999A42717E5}" type="presParOf" srcId="{D356299F-07CB-4C7E-9B2E-ECA5FC161B13}" destId="{B6752DD9-6F18-4D49-AF73-5B1E63CC240E}" srcOrd="0" destOrd="0" presId="urn:microsoft.com/office/officeart/2008/layout/LinedList"/>
    <dgm:cxn modelId="{9306CE58-A1C1-4634-87A9-CE2C1A715424}" type="presParOf" srcId="{D356299F-07CB-4C7E-9B2E-ECA5FC161B13}" destId="{C1763683-4882-4120-82A5-62DD77CEB877}" srcOrd="1" destOrd="0" presId="urn:microsoft.com/office/officeart/2008/layout/LinedList"/>
    <dgm:cxn modelId="{D10C2E28-E464-4266-A4A8-4A9881DC719E}" type="presParOf" srcId="{C1763683-4882-4120-82A5-62DD77CEB877}" destId="{8DAD6110-6821-451C-A206-E86503C09F45}" srcOrd="0" destOrd="0" presId="urn:microsoft.com/office/officeart/2008/layout/LinedList"/>
    <dgm:cxn modelId="{AD448CB1-4DA0-4E5E-8F3F-5BAA78E5D8D9}" type="presParOf" srcId="{C1763683-4882-4120-82A5-62DD77CEB877}" destId="{23184F9F-3BD0-49AA-816B-AB2CB7AC9332}" srcOrd="1" destOrd="0" presId="urn:microsoft.com/office/officeart/2008/layout/LinedList"/>
    <dgm:cxn modelId="{0B6AF410-3452-4FFA-9A57-74044A402425}" type="presParOf" srcId="{D356299F-07CB-4C7E-9B2E-ECA5FC161B13}" destId="{740BA470-E455-4BEA-8251-596F55B4C61F}" srcOrd="2" destOrd="0" presId="urn:microsoft.com/office/officeart/2008/layout/LinedList"/>
    <dgm:cxn modelId="{F25780C9-443C-477D-9292-295A8FB227EB}" type="presParOf" srcId="{D356299F-07CB-4C7E-9B2E-ECA5FC161B13}" destId="{93C1CAE5-7E11-491B-AD96-7EA2F142A566}" srcOrd="3" destOrd="0" presId="urn:microsoft.com/office/officeart/2008/layout/LinedList"/>
    <dgm:cxn modelId="{CB60FE0B-59EE-46A5-909E-23E278068FC3}" type="presParOf" srcId="{93C1CAE5-7E11-491B-AD96-7EA2F142A566}" destId="{4658E99F-7662-421A-808D-C603DCBA715F}" srcOrd="0" destOrd="0" presId="urn:microsoft.com/office/officeart/2008/layout/LinedList"/>
    <dgm:cxn modelId="{7F496921-291A-4F43-89C2-1E2101101FA1}" type="presParOf" srcId="{93C1CAE5-7E11-491B-AD96-7EA2F142A566}" destId="{04533AC9-2DE2-41F0-A618-91574232F9AA}" srcOrd="1" destOrd="0" presId="urn:microsoft.com/office/officeart/2008/layout/LinedList"/>
    <dgm:cxn modelId="{C504BF73-5971-4818-8B1A-3EC6C00E6D62}" type="presParOf" srcId="{D356299F-07CB-4C7E-9B2E-ECA5FC161B13}" destId="{32E604FB-1C38-4E0B-9702-8762F8A50738}" srcOrd="4" destOrd="0" presId="urn:microsoft.com/office/officeart/2008/layout/LinedList"/>
    <dgm:cxn modelId="{2121FFED-EA94-4B66-AF3C-B6D15F60F9D1}" type="presParOf" srcId="{D356299F-07CB-4C7E-9B2E-ECA5FC161B13}" destId="{10130A18-D1FC-4FEA-AF5D-C34FDCA84D44}" srcOrd="5" destOrd="0" presId="urn:microsoft.com/office/officeart/2008/layout/LinedList"/>
    <dgm:cxn modelId="{A87DF461-1D61-402B-B900-22E3A79996FD}" type="presParOf" srcId="{10130A18-D1FC-4FEA-AF5D-C34FDCA84D44}" destId="{D68A1E74-95DA-40FB-9752-E57A2B36B2BC}" srcOrd="0" destOrd="0" presId="urn:microsoft.com/office/officeart/2008/layout/LinedList"/>
    <dgm:cxn modelId="{39A2F92A-7237-4625-ADB7-C52963391A3C}" type="presParOf" srcId="{10130A18-D1FC-4FEA-AF5D-C34FDCA84D44}" destId="{7123B4B8-782F-4BDD-B2B0-1EE20D2BBFE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522015-4C91-474B-BCD4-3B207E8CAA9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0266A8D-934F-4D80-A868-9374630CADA5}">
      <dgm:prSet/>
      <dgm:spPr/>
      <dgm:t>
        <a:bodyPr/>
        <a:lstStyle/>
        <a:p>
          <a:r>
            <a:rPr lang="en-US" dirty="0"/>
            <a:t>Input layer: The input layer, which includes passive neurons, is the primary layer of a neural network</a:t>
          </a:r>
        </a:p>
      </dgm:t>
    </dgm:pt>
    <dgm:pt modelId="{606677B2-0758-43D3-A14E-1D531B476DCE}" type="parTrans" cxnId="{4366FD4C-C721-4C53-B37C-61263B67DE2E}">
      <dgm:prSet/>
      <dgm:spPr/>
      <dgm:t>
        <a:bodyPr/>
        <a:lstStyle/>
        <a:p>
          <a:endParaRPr lang="en-US"/>
        </a:p>
      </dgm:t>
    </dgm:pt>
    <dgm:pt modelId="{FDC6DA6F-3B29-42D8-AD5D-411A84544E1B}" type="sibTrans" cxnId="{4366FD4C-C721-4C53-B37C-61263B67DE2E}">
      <dgm:prSet/>
      <dgm:spPr/>
      <dgm:t>
        <a:bodyPr/>
        <a:lstStyle/>
        <a:p>
          <a:endParaRPr lang="en-US"/>
        </a:p>
      </dgm:t>
    </dgm:pt>
    <dgm:pt modelId="{94CAFC60-AB63-48EE-9373-4CCA3C5607E4}">
      <dgm:prSet/>
      <dgm:spPr/>
      <dgm:t>
        <a:bodyPr/>
        <a:lstStyle/>
        <a:p>
          <a:r>
            <a:rPr lang="en-US"/>
            <a:t>Hidden layer: This is the core layer of our neural network, where all of the critical mathematical stuff takes place</a:t>
          </a:r>
        </a:p>
      </dgm:t>
    </dgm:pt>
    <dgm:pt modelId="{6842841F-0208-43BF-9E89-BEDB123288A7}" type="parTrans" cxnId="{4BB19F8D-8E4B-41E3-B076-B200D38BC5F2}">
      <dgm:prSet/>
      <dgm:spPr/>
      <dgm:t>
        <a:bodyPr/>
        <a:lstStyle/>
        <a:p>
          <a:endParaRPr lang="en-US"/>
        </a:p>
      </dgm:t>
    </dgm:pt>
    <dgm:pt modelId="{DEDE569C-558B-4E97-983D-377A8D93C03B}" type="sibTrans" cxnId="{4BB19F8D-8E4B-41E3-B076-B200D38BC5F2}">
      <dgm:prSet/>
      <dgm:spPr/>
      <dgm:t>
        <a:bodyPr/>
        <a:lstStyle/>
        <a:p>
          <a:endParaRPr lang="en-US"/>
        </a:p>
      </dgm:t>
    </dgm:pt>
    <dgm:pt modelId="{95857232-AE4E-4826-A2E6-C1B2A87BBEDC}">
      <dgm:prSet/>
      <dgm:spPr/>
      <dgm:t>
        <a:bodyPr/>
        <a:lstStyle/>
        <a:p>
          <a:r>
            <a:rPr lang="en-US"/>
            <a:t>Weight: Weight allows a neuron to focus on or prioritise an input feature</a:t>
          </a:r>
        </a:p>
      </dgm:t>
    </dgm:pt>
    <dgm:pt modelId="{C9498F1B-AB04-4517-9722-87D16A7B2928}" type="parTrans" cxnId="{5360ADAA-3B51-4DCB-B52E-879D2326646B}">
      <dgm:prSet/>
      <dgm:spPr/>
      <dgm:t>
        <a:bodyPr/>
        <a:lstStyle/>
        <a:p>
          <a:endParaRPr lang="en-US"/>
        </a:p>
      </dgm:t>
    </dgm:pt>
    <dgm:pt modelId="{4CA6E45F-7069-4470-8EB8-E12573940350}" type="sibTrans" cxnId="{5360ADAA-3B51-4DCB-B52E-879D2326646B}">
      <dgm:prSet/>
      <dgm:spPr/>
      <dgm:t>
        <a:bodyPr/>
        <a:lstStyle/>
        <a:p>
          <a:endParaRPr lang="en-US"/>
        </a:p>
      </dgm:t>
    </dgm:pt>
    <dgm:pt modelId="{8E888146-121D-41B8-9928-6F7925C46CFC}">
      <dgm:prSet/>
      <dgm:spPr/>
      <dgm:t>
        <a:bodyPr/>
        <a:lstStyle/>
        <a:p>
          <a:r>
            <a:rPr lang="en-US"/>
            <a:t>Bias: Bias is basically a numerical value in general it is 1 which will be added to the sum of weighted input that is our weight multiplied to input values and then a bias which is value 1 is added to this weighted input values</a:t>
          </a:r>
        </a:p>
      </dgm:t>
    </dgm:pt>
    <dgm:pt modelId="{2A85E32A-AD87-43AF-88D0-FFC1F61F6A12}" type="parTrans" cxnId="{D61FA809-8775-422D-97D0-60B85428D01B}">
      <dgm:prSet/>
      <dgm:spPr/>
      <dgm:t>
        <a:bodyPr/>
        <a:lstStyle/>
        <a:p>
          <a:endParaRPr lang="en-US"/>
        </a:p>
      </dgm:t>
    </dgm:pt>
    <dgm:pt modelId="{8AFA9572-7417-4ACB-88B0-762EDE2665A2}" type="sibTrans" cxnId="{D61FA809-8775-422D-97D0-60B85428D01B}">
      <dgm:prSet/>
      <dgm:spPr/>
      <dgm:t>
        <a:bodyPr/>
        <a:lstStyle/>
        <a:p>
          <a:endParaRPr lang="en-US"/>
        </a:p>
      </dgm:t>
    </dgm:pt>
    <dgm:pt modelId="{28F42E91-1CED-4C4A-86C6-7FE3C2D7E657}" type="pres">
      <dgm:prSet presAssocID="{90522015-4C91-474B-BCD4-3B207E8CAA95}" presName="root" presStyleCnt="0">
        <dgm:presLayoutVars>
          <dgm:dir/>
          <dgm:resizeHandles val="exact"/>
        </dgm:presLayoutVars>
      </dgm:prSet>
      <dgm:spPr/>
      <dgm:t>
        <a:bodyPr/>
        <a:lstStyle/>
        <a:p>
          <a:endParaRPr lang="en-IN"/>
        </a:p>
      </dgm:t>
    </dgm:pt>
    <dgm:pt modelId="{091030A6-0EB8-45E9-B333-220DBC0DA191}" type="pres">
      <dgm:prSet presAssocID="{20266A8D-934F-4D80-A868-9374630CADA5}" presName="compNode" presStyleCnt="0"/>
      <dgm:spPr/>
    </dgm:pt>
    <dgm:pt modelId="{3A1D9F13-0A97-4ADF-BC4F-3D36FE341348}" type="pres">
      <dgm:prSet presAssocID="{20266A8D-934F-4D80-A868-9374630CADA5}" presName="bgRect" presStyleLbl="bgShp" presStyleIdx="0" presStyleCnt="4"/>
      <dgm:spPr/>
    </dgm:pt>
    <dgm:pt modelId="{C070B9DE-CF81-4F84-B023-E593787A7C17}" type="pres">
      <dgm:prSet presAssocID="{20266A8D-934F-4D80-A868-9374630CADA5}"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Brain"/>
        </a:ext>
      </dgm:extLst>
    </dgm:pt>
    <dgm:pt modelId="{F09C39C9-0BEF-4E59-81E6-ABD814821D62}" type="pres">
      <dgm:prSet presAssocID="{20266A8D-934F-4D80-A868-9374630CADA5}" presName="spaceRect" presStyleCnt="0"/>
      <dgm:spPr/>
    </dgm:pt>
    <dgm:pt modelId="{3F23C3D9-9991-4E79-A01F-22D07D22A8CE}" type="pres">
      <dgm:prSet presAssocID="{20266A8D-934F-4D80-A868-9374630CADA5}" presName="parTx" presStyleLbl="revTx" presStyleIdx="0" presStyleCnt="4">
        <dgm:presLayoutVars>
          <dgm:chMax val="0"/>
          <dgm:chPref val="0"/>
        </dgm:presLayoutVars>
      </dgm:prSet>
      <dgm:spPr/>
      <dgm:t>
        <a:bodyPr/>
        <a:lstStyle/>
        <a:p>
          <a:endParaRPr lang="en-IN"/>
        </a:p>
      </dgm:t>
    </dgm:pt>
    <dgm:pt modelId="{73FCAFFD-8734-4D1D-9F45-791D367DEF92}" type="pres">
      <dgm:prSet presAssocID="{FDC6DA6F-3B29-42D8-AD5D-411A84544E1B}" presName="sibTrans" presStyleCnt="0"/>
      <dgm:spPr/>
    </dgm:pt>
    <dgm:pt modelId="{0FA90227-316B-4C2B-AFEB-96BD46B6C96A}" type="pres">
      <dgm:prSet presAssocID="{94CAFC60-AB63-48EE-9373-4CCA3C5607E4}" presName="compNode" presStyleCnt="0"/>
      <dgm:spPr/>
    </dgm:pt>
    <dgm:pt modelId="{F37333CE-B648-42A9-8990-890B6520CE3D}" type="pres">
      <dgm:prSet presAssocID="{94CAFC60-AB63-48EE-9373-4CCA3C5607E4}" presName="bgRect" presStyleLbl="bgShp" presStyleIdx="1" presStyleCnt="4"/>
      <dgm:spPr/>
    </dgm:pt>
    <dgm:pt modelId="{E81BF0FB-2A90-4E00-A752-43983B9EB90A}" type="pres">
      <dgm:prSet presAssocID="{94CAFC60-AB63-48EE-9373-4CCA3C5607E4}"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Disconnected"/>
        </a:ext>
      </dgm:extLst>
    </dgm:pt>
    <dgm:pt modelId="{913153C1-AF32-4F65-AEE4-E435FE392378}" type="pres">
      <dgm:prSet presAssocID="{94CAFC60-AB63-48EE-9373-4CCA3C5607E4}" presName="spaceRect" presStyleCnt="0"/>
      <dgm:spPr/>
    </dgm:pt>
    <dgm:pt modelId="{23CB330F-57A6-4154-9B00-9FB8DA7A6C9E}" type="pres">
      <dgm:prSet presAssocID="{94CAFC60-AB63-48EE-9373-4CCA3C5607E4}" presName="parTx" presStyleLbl="revTx" presStyleIdx="1" presStyleCnt="4">
        <dgm:presLayoutVars>
          <dgm:chMax val="0"/>
          <dgm:chPref val="0"/>
        </dgm:presLayoutVars>
      </dgm:prSet>
      <dgm:spPr/>
      <dgm:t>
        <a:bodyPr/>
        <a:lstStyle/>
        <a:p>
          <a:endParaRPr lang="en-IN"/>
        </a:p>
      </dgm:t>
    </dgm:pt>
    <dgm:pt modelId="{6D50E3E1-6A54-428B-980A-CB4D725D3132}" type="pres">
      <dgm:prSet presAssocID="{DEDE569C-558B-4E97-983D-377A8D93C03B}" presName="sibTrans" presStyleCnt="0"/>
      <dgm:spPr/>
    </dgm:pt>
    <dgm:pt modelId="{338868E3-5411-40D6-9BD9-625BFBD700E4}" type="pres">
      <dgm:prSet presAssocID="{95857232-AE4E-4826-A2E6-C1B2A87BBEDC}" presName="compNode" presStyleCnt="0"/>
      <dgm:spPr/>
    </dgm:pt>
    <dgm:pt modelId="{1EE18B38-62D3-4592-90DB-2BB97B064C55}" type="pres">
      <dgm:prSet presAssocID="{95857232-AE4E-4826-A2E6-C1B2A87BBEDC}" presName="bgRect" presStyleLbl="bgShp" presStyleIdx="2" presStyleCnt="4"/>
      <dgm:spPr/>
    </dgm:pt>
    <dgm:pt modelId="{D4698025-CDE0-4AE0-A3BD-2003AB87097D}" type="pres">
      <dgm:prSet presAssocID="{95857232-AE4E-4826-A2E6-C1B2A87BBEDC}"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Brain in head"/>
        </a:ext>
      </dgm:extLst>
    </dgm:pt>
    <dgm:pt modelId="{F540DC6F-9A60-4D3D-8354-021CD53A9BEF}" type="pres">
      <dgm:prSet presAssocID="{95857232-AE4E-4826-A2E6-C1B2A87BBEDC}" presName="spaceRect" presStyleCnt="0"/>
      <dgm:spPr/>
    </dgm:pt>
    <dgm:pt modelId="{06B740A5-B094-46F1-9AEF-C8112CAB81DB}" type="pres">
      <dgm:prSet presAssocID="{95857232-AE4E-4826-A2E6-C1B2A87BBEDC}" presName="parTx" presStyleLbl="revTx" presStyleIdx="2" presStyleCnt="4">
        <dgm:presLayoutVars>
          <dgm:chMax val="0"/>
          <dgm:chPref val="0"/>
        </dgm:presLayoutVars>
      </dgm:prSet>
      <dgm:spPr/>
      <dgm:t>
        <a:bodyPr/>
        <a:lstStyle/>
        <a:p>
          <a:endParaRPr lang="en-IN"/>
        </a:p>
      </dgm:t>
    </dgm:pt>
    <dgm:pt modelId="{858E356B-F799-485A-9D84-9CEA64A6CE26}" type="pres">
      <dgm:prSet presAssocID="{4CA6E45F-7069-4470-8EB8-E12573940350}" presName="sibTrans" presStyleCnt="0"/>
      <dgm:spPr/>
    </dgm:pt>
    <dgm:pt modelId="{8A5EEEC1-6A9C-4A07-ACA9-885149B65234}" type="pres">
      <dgm:prSet presAssocID="{8E888146-121D-41B8-9928-6F7925C46CFC}" presName="compNode" presStyleCnt="0"/>
      <dgm:spPr/>
    </dgm:pt>
    <dgm:pt modelId="{13A20DF5-CE9C-4BFE-A529-D4371000C4F8}" type="pres">
      <dgm:prSet presAssocID="{8E888146-121D-41B8-9928-6F7925C46CFC}" presName="bgRect" presStyleLbl="bgShp" presStyleIdx="3" presStyleCnt="4"/>
      <dgm:spPr/>
    </dgm:pt>
    <dgm:pt modelId="{0325F841-59BE-4928-91CE-B1BA049D4A69}" type="pres">
      <dgm:prSet presAssocID="{8E888146-121D-41B8-9928-6F7925C46CFC}"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IN"/>
        </a:p>
      </dgm:t>
      <dgm:extLst>
        <a:ext uri="{E40237B7-FDA0-4F09-8148-C483321AD2D9}">
          <dgm14:cNvPr xmlns:dgm14="http://schemas.microsoft.com/office/drawing/2010/diagram" id="0" name="" descr="Light Bulb and Gear"/>
        </a:ext>
      </dgm:extLst>
    </dgm:pt>
    <dgm:pt modelId="{7136309C-68FA-4758-8442-387B1273E855}" type="pres">
      <dgm:prSet presAssocID="{8E888146-121D-41B8-9928-6F7925C46CFC}" presName="spaceRect" presStyleCnt="0"/>
      <dgm:spPr/>
    </dgm:pt>
    <dgm:pt modelId="{5BBAF85D-3056-4B1C-8147-A49160AA1AA8}" type="pres">
      <dgm:prSet presAssocID="{8E888146-121D-41B8-9928-6F7925C46CFC}" presName="parTx" presStyleLbl="revTx" presStyleIdx="3" presStyleCnt="4">
        <dgm:presLayoutVars>
          <dgm:chMax val="0"/>
          <dgm:chPref val="0"/>
        </dgm:presLayoutVars>
      </dgm:prSet>
      <dgm:spPr/>
      <dgm:t>
        <a:bodyPr/>
        <a:lstStyle/>
        <a:p>
          <a:endParaRPr lang="en-IN"/>
        </a:p>
      </dgm:t>
    </dgm:pt>
  </dgm:ptLst>
  <dgm:cxnLst>
    <dgm:cxn modelId="{4366FD4C-C721-4C53-B37C-61263B67DE2E}" srcId="{90522015-4C91-474B-BCD4-3B207E8CAA95}" destId="{20266A8D-934F-4D80-A868-9374630CADA5}" srcOrd="0" destOrd="0" parTransId="{606677B2-0758-43D3-A14E-1D531B476DCE}" sibTransId="{FDC6DA6F-3B29-42D8-AD5D-411A84544E1B}"/>
    <dgm:cxn modelId="{66045A25-215C-4224-AC90-76F8F1E97016}" type="presOf" srcId="{8E888146-121D-41B8-9928-6F7925C46CFC}" destId="{5BBAF85D-3056-4B1C-8147-A49160AA1AA8}" srcOrd="0" destOrd="0" presId="urn:microsoft.com/office/officeart/2018/2/layout/IconVerticalSolidList"/>
    <dgm:cxn modelId="{C8D90009-9BDE-4EAB-BD2B-2CCD0B3611EE}" type="presOf" srcId="{90522015-4C91-474B-BCD4-3B207E8CAA95}" destId="{28F42E91-1CED-4C4A-86C6-7FE3C2D7E657}" srcOrd="0" destOrd="0" presId="urn:microsoft.com/office/officeart/2018/2/layout/IconVerticalSolidList"/>
    <dgm:cxn modelId="{1FDAD06D-CB0E-40ED-8C31-0DA0635CD89B}" type="presOf" srcId="{95857232-AE4E-4826-A2E6-C1B2A87BBEDC}" destId="{06B740A5-B094-46F1-9AEF-C8112CAB81DB}" srcOrd="0" destOrd="0" presId="urn:microsoft.com/office/officeart/2018/2/layout/IconVerticalSolidList"/>
    <dgm:cxn modelId="{5360ADAA-3B51-4DCB-B52E-879D2326646B}" srcId="{90522015-4C91-474B-BCD4-3B207E8CAA95}" destId="{95857232-AE4E-4826-A2E6-C1B2A87BBEDC}" srcOrd="2" destOrd="0" parTransId="{C9498F1B-AB04-4517-9722-87D16A7B2928}" sibTransId="{4CA6E45F-7069-4470-8EB8-E12573940350}"/>
    <dgm:cxn modelId="{4BB19F8D-8E4B-41E3-B076-B200D38BC5F2}" srcId="{90522015-4C91-474B-BCD4-3B207E8CAA95}" destId="{94CAFC60-AB63-48EE-9373-4CCA3C5607E4}" srcOrd="1" destOrd="0" parTransId="{6842841F-0208-43BF-9E89-BEDB123288A7}" sibTransId="{DEDE569C-558B-4E97-983D-377A8D93C03B}"/>
    <dgm:cxn modelId="{D61FA809-8775-422D-97D0-60B85428D01B}" srcId="{90522015-4C91-474B-BCD4-3B207E8CAA95}" destId="{8E888146-121D-41B8-9928-6F7925C46CFC}" srcOrd="3" destOrd="0" parTransId="{2A85E32A-AD87-43AF-88D0-FFC1F61F6A12}" sibTransId="{8AFA9572-7417-4ACB-88B0-762EDE2665A2}"/>
    <dgm:cxn modelId="{BE437631-B52D-4316-B038-F319B670E25F}" type="presOf" srcId="{94CAFC60-AB63-48EE-9373-4CCA3C5607E4}" destId="{23CB330F-57A6-4154-9B00-9FB8DA7A6C9E}" srcOrd="0" destOrd="0" presId="urn:microsoft.com/office/officeart/2018/2/layout/IconVerticalSolidList"/>
    <dgm:cxn modelId="{2313CFDE-74EB-4B81-AB6B-77D09452663A}" type="presOf" srcId="{20266A8D-934F-4D80-A868-9374630CADA5}" destId="{3F23C3D9-9991-4E79-A01F-22D07D22A8CE}" srcOrd="0" destOrd="0" presId="urn:microsoft.com/office/officeart/2018/2/layout/IconVerticalSolidList"/>
    <dgm:cxn modelId="{BE2B49D7-B9D4-4D28-899F-980CE8A0756B}" type="presParOf" srcId="{28F42E91-1CED-4C4A-86C6-7FE3C2D7E657}" destId="{091030A6-0EB8-45E9-B333-220DBC0DA191}" srcOrd="0" destOrd="0" presId="urn:microsoft.com/office/officeart/2018/2/layout/IconVerticalSolidList"/>
    <dgm:cxn modelId="{A5B69E90-E6DD-48E0-A423-58F80E42A822}" type="presParOf" srcId="{091030A6-0EB8-45E9-B333-220DBC0DA191}" destId="{3A1D9F13-0A97-4ADF-BC4F-3D36FE341348}" srcOrd="0" destOrd="0" presId="urn:microsoft.com/office/officeart/2018/2/layout/IconVerticalSolidList"/>
    <dgm:cxn modelId="{B2915A2C-F38B-4CF1-BA6E-5016EDB00DF6}" type="presParOf" srcId="{091030A6-0EB8-45E9-B333-220DBC0DA191}" destId="{C070B9DE-CF81-4F84-B023-E593787A7C17}" srcOrd="1" destOrd="0" presId="urn:microsoft.com/office/officeart/2018/2/layout/IconVerticalSolidList"/>
    <dgm:cxn modelId="{BA531360-3B00-4DC6-92DA-97B8C6C5375A}" type="presParOf" srcId="{091030A6-0EB8-45E9-B333-220DBC0DA191}" destId="{F09C39C9-0BEF-4E59-81E6-ABD814821D62}" srcOrd="2" destOrd="0" presId="urn:microsoft.com/office/officeart/2018/2/layout/IconVerticalSolidList"/>
    <dgm:cxn modelId="{608F70F3-954E-4276-B2AC-D30E2167EA10}" type="presParOf" srcId="{091030A6-0EB8-45E9-B333-220DBC0DA191}" destId="{3F23C3D9-9991-4E79-A01F-22D07D22A8CE}" srcOrd="3" destOrd="0" presId="urn:microsoft.com/office/officeart/2018/2/layout/IconVerticalSolidList"/>
    <dgm:cxn modelId="{24C5EF55-5497-4935-BDD0-7EA9CD4B10B1}" type="presParOf" srcId="{28F42E91-1CED-4C4A-86C6-7FE3C2D7E657}" destId="{73FCAFFD-8734-4D1D-9F45-791D367DEF92}" srcOrd="1" destOrd="0" presId="urn:microsoft.com/office/officeart/2018/2/layout/IconVerticalSolidList"/>
    <dgm:cxn modelId="{7A6E9EC6-F0F5-4F8F-B8EC-DAC38B490A69}" type="presParOf" srcId="{28F42E91-1CED-4C4A-86C6-7FE3C2D7E657}" destId="{0FA90227-316B-4C2B-AFEB-96BD46B6C96A}" srcOrd="2" destOrd="0" presId="urn:microsoft.com/office/officeart/2018/2/layout/IconVerticalSolidList"/>
    <dgm:cxn modelId="{69363B9E-14E3-43AB-9F36-608E996090AD}" type="presParOf" srcId="{0FA90227-316B-4C2B-AFEB-96BD46B6C96A}" destId="{F37333CE-B648-42A9-8990-890B6520CE3D}" srcOrd="0" destOrd="0" presId="urn:microsoft.com/office/officeart/2018/2/layout/IconVerticalSolidList"/>
    <dgm:cxn modelId="{C1554DC2-049D-4B37-AB6A-6CE2A15623D0}" type="presParOf" srcId="{0FA90227-316B-4C2B-AFEB-96BD46B6C96A}" destId="{E81BF0FB-2A90-4E00-A752-43983B9EB90A}" srcOrd="1" destOrd="0" presId="urn:microsoft.com/office/officeart/2018/2/layout/IconVerticalSolidList"/>
    <dgm:cxn modelId="{F0C7571A-B804-48A9-8D63-865AFF052677}" type="presParOf" srcId="{0FA90227-316B-4C2B-AFEB-96BD46B6C96A}" destId="{913153C1-AF32-4F65-AEE4-E435FE392378}" srcOrd="2" destOrd="0" presId="urn:microsoft.com/office/officeart/2018/2/layout/IconVerticalSolidList"/>
    <dgm:cxn modelId="{022FA7C6-D6D1-4A1E-8F22-5644BE264C0E}" type="presParOf" srcId="{0FA90227-316B-4C2B-AFEB-96BD46B6C96A}" destId="{23CB330F-57A6-4154-9B00-9FB8DA7A6C9E}" srcOrd="3" destOrd="0" presId="urn:microsoft.com/office/officeart/2018/2/layout/IconVerticalSolidList"/>
    <dgm:cxn modelId="{61971346-D7D6-45FE-B408-D64CE452181D}" type="presParOf" srcId="{28F42E91-1CED-4C4A-86C6-7FE3C2D7E657}" destId="{6D50E3E1-6A54-428B-980A-CB4D725D3132}" srcOrd="3" destOrd="0" presId="urn:microsoft.com/office/officeart/2018/2/layout/IconVerticalSolidList"/>
    <dgm:cxn modelId="{3FD6260A-1D0E-4B4B-9F02-85BC57F1E563}" type="presParOf" srcId="{28F42E91-1CED-4C4A-86C6-7FE3C2D7E657}" destId="{338868E3-5411-40D6-9BD9-625BFBD700E4}" srcOrd="4" destOrd="0" presId="urn:microsoft.com/office/officeart/2018/2/layout/IconVerticalSolidList"/>
    <dgm:cxn modelId="{CA668790-63C9-4BB3-9809-CEF35EA77716}" type="presParOf" srcId="{338868E3-5411-40D6-9BD9-625BFBD700E4}" destId="{1EE18B38-62D3-4592-90DB-2BB97B064C55}" srcOrd="0" destOrd="0" presId="urn:microsoft.com/office/officeart/2018/2/layout/IconVerticalSolidList"/>
    <dgm:cxn modelId="{9CB0870E-A776-4168-85E1-7FED5B0427E6}" type="presParOf" srcId="{338868E3-5411-40D6-9BD9-625BFBD700E4}" destId="{D4698025-CDE0-4AE0-A3BD-2003AB87097D}" srcOrd="1" destOrd="0" presId="urn:microsoft.com/office/officeart/2018/2/layout/IconVerticalSolidList"/>
    <dgm:cxn modelId="{7F6DECCA-E8DD-4F44-965B-6B4BE050F1E8}" type="presParOf" srcId="{338868E3-5411-40D6-9BD9-625BFBD700E4}" destId="{F540DC6F-9A60-4D3D-8354-021CD53A9BEF}" srcOrd="2" destOrd="0" presId="urn:microsoft.com/office/officeart/2018/2/layout/IconVerticalSolidList"/>
    <dgm:cxn modelId="{04ABB856-5D44-40FD-99F5-2D881B706512}" type="presParOf" srcId="{338868E3-5411-40D6-9BD9-625BFBD700E4}" destId="{06B740A5-B094-46F1-9AEF-C8112CAB81DB}" srcOrd="3" destOrd="0" presId="urn:microsoft.com/office/officeart/2018/2/layout/IconVerticalSolidList"/>
    <dgm:cxn modelId="{70476A70-1478-4467-9950-309D9190B3E3}" type="presParOf" srcId="{28F42E91-1CED-4C4A-86C6-7FE3C2D7E657}" destId="{858E356B-F799-485A-9D84-9CEA64A6CE26}" srcOrd="5" destOrd="0" presId="urn:microsoft.com/office/officeart/2018/2/layout/IconVerticalSolidList"/>
    <dgm:cxn modelId="{EF397B41-36C2-4D4F-B0A5-D99BFF5A2E0B}" type="presParOf" srcId="{28F42E91-1CED-4C4A-86C6-7FE3C2D7E657}" destId="{8A5EEEC1-6A9C-4A07-ACA9-885149B65234}" srcOrd="6" destOrd="0" presId="urn:microsoft.com/office/officeart/2018/2/layout/IconVerticalSolidList"/>
    <dgm:cxn modelId="{583E3BB8-4664-48C9-BC88-9E58BCBF3A9A}" type="presParOf" srcId="{8A5EEEC1-6A9C-4A07-ACA9-885149B65234}" destId="{13A20DF5-CE9C-4BFE-A529-D4371000C4F8}" srcOrd="0" destOrd="0" presId="urn:microsoft.com/office/officeart/2018/2/layout/IconVerticalSolidList"/>
    <dgm:cxn modelId="{FE714B80-59E3-40B2-85A0-7ECECD46A024}" type="presParOf" srcId="{8A5EEEC1-6A9C-4A07-ACA9-885149B65234}" destId="{0325F841-59BE-4928-91CE-B1BA049D4A69}" srcOrd="1" destOrd="0" presId="urn:microsoft.com/office/officeart/2018/2/layout/IconVerticalSolidList"/>
    <dgm:cxn modelId="{E3970294-A4F8-44BA-A8D4-26C2DE39A030}" type="presParOf" srcId="{8A5EEEC1-6A9C-4A07-ACA9-885149B65234}" destId="{7136309C-68FA-4758-8442-387B1273E855}" srcOrd="2" destOrd="0" presId="urn:microsoft.com/office/officeart/2018/2/layout/IconVerticalSolidList"/>
    <dgm:cxn modelId="{820D6AE4-CC99-44A9-B0A2-78A77169F4B2}" type="presParOf" srcId="{8A5EEEC1-6A9C-4A07-ACA9-885149B65234}" destId="{5BBAF85D-3056-4B1C-8147-A49160AA1A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A0B4615-9ED4-4D2A-A37C-69B4F90728FB}">
      <dgm:prSet custT="1"/>
      <dgm:spPr/>
      <dgm:t>
        <a:bodyPr/>
        <a:lstStyle/>
        <a:p>
          <a:r>
            <a:rPr lang="en-US" sz="2800" dirty="0"/>
            <a:t>KITTI: The KITTI data set is the most commonly used reference for exterior scenes taken from moving vehicles</a:t>
          </a:r>
        </a:p>
      </dgm:t>
    </dgm:pt>
    <dgm:pt modelId="{C288EB33-BF2D-4DA8-BC33-8CB458BDD2A1}" type="parTrans" cxnId="{CA5218E2-DAC4-4838-B02E-871D17AA5AF9}">
      <dgm:prSet/>
      <dgm:spPr/>
      <dgm:t>
        <a:bodyPr/>
        <a:lstStyle/>
        <a:p>
          <a:endParaRPr lang="en-US"/>
        </a:p>
      </dgm:t>
    </dgm:pt>
    <dgm:pt modelId="{57E65F78-5EEA-4E86-A694-9C28B1C5023F}" type="sibTrans" cxnId="{CA5218E2-DAC4-4838-B02E-871D17AA5AF9}">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t>
        <a:bodyPr/>
        <a:lstStyle/>
        <a:p>
          <a:endParaRPr lang="en-IN"/>
        </a:p>
      </dgm:t>
    </dgm:pt>
    <dgm:pt modelId="{E2405DEC-E4A8-40ED-A377-B7874C13F086}" type="pres">
      <dgm:prSet presAssocID="{AA0B4615-9ED4-4D2A-A37C-69B4F90728FB}" presName="thickLine" presStyleLbl="alignNode1" presStyleIdx="0" presStyleCnt="1"/>
      <dgm:spPr/>
    </dgm:pt>
    <dgm:pt modelId="{699CB5D9-51A8-429D-92F4-A050584A20F8}" type="pres">
      <dgm:prSet presAssocID="{AA0B4615-9ED4-4D2A-A37C-69B4F90728FB}" presName="horz1" presStyleCnt="0"/>
      <dgm:spPr/>
    </dgm:pt>
    <dgm:pt modelId="{07191FB9-32B6-4418-8F1A-AB8DC5573339}" type="pres">
      <dgm:prSet presAssocID="{AA0B4615-9ED4-4D2A-A37C-69B4F90728FB}" presName="tx1" presStyleLbl="revTx" presStyleIdx="0" presStyleCnt="1" custLinFactNeighborX="31385" custLinFactNeighborY="3"/>
      <dgm:spPr/>
      <dgm:t>
        <a:bodyPr/>
        <a:lstStyle/>
        <a:p>
          <a:endParaRPr lang="en-IN"/>
        </a:p>
      </dgm:t>
    </dgm:pt>
    <dgm:pt modelId="{ACED6E6D-7C6F-443C-9F3B-5AC1D4EE1558}" type="pres">
      <dgm:prSet presAssocID="{AA0B4615-9ED4-4D2A-A37C-69B4F90728FB}" presName="vert1" presStyleCnt="0"/>
      <dgm:spPr/>
    </dgm:pt>
  </dgm:ptLst>
  <dgm:cxnLst>
    <dgm:cxn modelId="{8F18DEE0-C8E1-4880-9617-DB509EA99E05}" type="presOf" srcId="{BD8AA8A2-C990-443D-8D2B-9F870ABB5ECE}" destId="{94867340-FD50-4E4F-9636-C7516595003D}" srcOrd="0" destOrd="0" presId="urn:microsoft.com/office/officeart/2008/layout/LinedList"/>
    <dgm:cxn modelId="{CA5218E2-DAC4-4838-B02E-871D17AA5AF9}" srcId="{BD8AA8A2-C990-443D-8D2B-9F870ABB5ECE}" destId="{AA0B4615-9ED4-4D2A-A37C-69B4F90728FB}" srcOrd="0" destOrd="0" parTransId="{C288EB33-BF2D-4DA8-BC33-8CB458BDD2A1}" sibTransId="{57E65F78-5EEA-4E86-A694-9C28B1C5023F}"/>
    <dgm:cxn modelId="{4816CF3C-186D-46C5-B3CD-9EF1A031F4FE}" type="presOf" srcId="{AA0B4615-9ED4-4D2A-A37C-69B4F90728FB}" destId="{07191FB9-32B6-4418-8F1A-AB8DC5573339}" srcOrd="0" destOrd="0" presId="urn:microsoft.com/office/officeart/2008/layout/LinedList"/>
    <dgm:cxn modelId="{3B83A742-87D6-49CC-B535-012CF78F8384}" type="presParOf" srcId="{94867340-FD50-4E4F-9636-C7516595003D}" destId="{E2405DEC-E4A8-40ED-A377-B7874C13F086}" srcOrd="0" destOrd="0" presId="urn:microsoft.com/office/officeart/2008/layout/LinedList"/>
    <dgm:cxn modelId="{42B37F2C-837C-4B27-B9EC-EC7FDA31F539}" type="presParOf" srcId="{94867340-FD50-4E4F-9636-C7516595003D}" destId="{699CB5D9-51A8-429D-92F4-A050584A20F8}" srcOrd="1" destOrd="0" presId="urn:microsoft.com/office/officeart/2008/layout/LinedList"/>
    <dgm:cxn modelId="{53D045FE-86C0-481A-8BA9-BF23BCE8CE5A}" type="presParOf" srcId="{699CB5D9-51A8-429D-92F4-A050584A20F8}" destId="{07191FB9-32B6-4418-8F1A-AB8DC5573339}" srcOrd="0" destOrd="0" presId="urn:microsoft.com/office/officeart/2008/layout/LinedList"/>
    <dgm:cxn modelId="{ACAC2F80-8806-4580-B4B4-F447C0EBC197}" type="presParOf" srcId="{699CB5D9-51A8-429D-92F4-A050584A20F8}" destId="{ACED6E6D-7C6F-443C-9F3B-5AC1D4EE155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BA9E323-6C49-445C-BBF5-A1E14E45B481}">
      <dgm:prSet custT="1"/>
      <dgm:spPr/>
      <dgm:t>
        <a:bodyPr/>
        <a:lstStyle/>
        <a:p>
          <a:r>
            <a:rPr lang="en-US" sz="2400" dirty="0"/>
            <a:t>Make3D: The Make3D dataset is another open source dataset for deep learning-based monocular depth estimation</a:t>
          </a:r>
        </a:p>
      </dgm:t>
    </dgm:pt>
    <dgm:pt modelId="{76E5E5CE-82D9-4CB0-98C3-86DFBD60A448}" type="parTrans" cxnId="{85F95544-56E0-478C-9C1F-3604E1E7E6F5}">
      <dgm:prSet/>
      <dgm:spPr/>
      <dgm:t>
        <a:bodyPr/>
        <a:lstStyle/>
        <a:p>
          <a:endParaRPr lang="en-US"/>
        </a:p>
      </dgm:t>
    </dgm:pt>
    <dgm:pt modelId="{6A6FC5B1-5A62-44C7-8BBB-4C561E99A555}" type="sibTrans" cxnId="{85F95544-56E0-478C-9C1F-3604E1E7E6F5}">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t>
        <a:bodyPr/>
        <a:lstStyle/>
        <a:p>
          <a:endParaRPr lang="en-IN"/>
        </a:p>
      </dgm:t>
    </dgm:pt>
    <dgm:pt modelId="{78C02F06-038E-468E-8B66-FFDCA501347E}" type="pres">
      <dgm:prSet presAssocID="{0BA9E323-6C49-445C-BBF5-A1E14E45B481}" presName="thickLine" presStyleLbl="alignNode1" presStyleIdx="0" presStyleCnt="1"/>
      <dgm:spPr/>
    </dgm:pt>
    <dgm:pt modelId="{E9E084EC-9A25-458F-9577-43F192BFD00A}" type="pres">
      <dgm:prSet presAssocID="{0BA9E323-6C49-445C-BBF5-A1E14E45B481}" presName="horz1" presStyleCnt="0"/>
      <dgm:spPr/>
    </dgm:pt>
    <dgm:pt modelId="{0AD7B68F-684D-472D-950C-953D5ABF9797}" type="pres">
      <dgm:prSet presAssocID="{0BA9E323-6C49-445C-BBF5-A1E14E45B481}" presName="tx1" presStyleLbl="revTx" presStyleIdx="0" presStyleCnt="1"/>
      <dgm:spPr/>
      <dgm:t>
        <a:bodyPr/>
        <a:lstStyle/>
        <a:p>
          <a:endParaRPr lang="en-IN"/>
        </a:p>
      </dgm:t>
    </dgm:pt>
    <dgm:pt modelId="{A5482C1C-44EF-4727-9860-19376E676EE0}" type="pres">
      <dgm:prSet presAssocID="{0BA9E323-6C49-445C-BBF5-A1E14E45B481}" presName="vert1" presStyleCnt="0"/>
      <dgm:spPr/>
    </dgm:pt>
  </dgm:ptLst>
  <dgm:cxnLst>
    <dgm:cxn modelId="{3F4AC6FC-95D8-49D8-8232-7E33C6BE45D5}" type="presOf" srcId="{0BA9E323-6C49-445C-BBF5-A1E14E45B481}" destId="{0AD7B68F-684D-472D-950C-953D5ABF9797}" srcOrd="0" destOrd="0" presId="urn:microsoft.com/office/officeart/2008/layout/LinedList"/>
    <dgm:cxn modelId="{85F95544-56E0-478C-9C1F-3604E1E7E6F5}" srcId="{BD8AA8A2-C990-443D-8D2B-9F870ABB5ECE}" destId="{0BA9E323-6C49-445C-BBF5-A1E14E45B481}" srcOrd="0" destOrd="0" parTransId="{76E5E5CE-82D9-4CB0-98C3-86DFBD60A448}" sibTransId="{6A6FC5B1-5A62-44C7-8BBB-4C561E99A555}"/>
    <dgm:cxn modelId="{76CE8912-36B7-47A3-B90F-3FF29CC559B2}" type="presOf" srcId="{BD8AA8A2-C990-443D-8D2B-9F870ABB5ECE}" destId="{94867340-FD50-4E4F-9636-C7516595003D}" srcOrd="0" destOrd="0" presId="urn:microsoft.com/office/officeart/2008/layout/LinedList"/>
    <dgm:cxn modelId="{0ABBABBA-1BE2-4D02-BD89-59094E3073C2}" type="presParOf" srcId="{94867340-FD50-4E4F-9636-C7516595003D}" destId="{78C02F06-038E-468E-8B66-FFDCA501347E}" srcOrd="0" destOrd="0" presId="urn:microsoft.com/office/officeart/2008/layout/LinedList"/>
    <dgm:cxn modelId="{AFCDF525-74FA-456D-BC1E-D901739370CB}" type="presParOf" srcId="{94867340-FD50-4E4F-9636-C7516595003D}" destId="{E9E084EC-9A25-458F-9577-43F192BFD00A}" srcOrd="1" destOrd="0" presId="urn:microsoft.com/office/officeart/2008/layout/LinedList"/>
    <dgm:cxn modelId="{5532E45F-D165-4EC7-9F53-759FA524E65A}" type="presParOf" srcId="{E9E084EC-9A25-458F-9577-43F192BFD00A}" destId="{0AD7B68F-684D-472D-950C-953D5ABF9797}" srcOrd="0" destOrd="0" presId="urn:microsoft.com/office/officeart/2008/layout/LinedList"/>
    <dgm:cxn modelId="{7263C26D-40F3-4741-A089-FCCC8318F1FF}" type="presParOf" srcId="{E9E084EC-9A25-458F-9577-43F192BFD00A}" destId="{A5482C1C-44EF-4727-9860-19376E676EE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A0B4615-9ED4-4D2A-A37C-69B4F90728FB}">
      <dgm:prSet custT="1"/>
      <dgm:spPr/>
      <dgm:t>
        <a:bodyPr/>
        <a:lstStyle/>
        <a:p>
          <a:pPr algn="just"/>
          <a:r>
            <a:rPr lang="en-US" sz="2400" dirty="0"/>
            <a:t>NYUD V2: The NYU-Depth V2 data set is composed of video sequences from a variety of indoor scenes as recorded by both the RGB and Depth cameras from the Microsoft Kinect</a:t>
          </a:r>
        </a:p>
      </dgm:t>
    </dgm:pt>
    <dgm:pt modelId="{C288EB33-BF2D-4DA8-BC33-8CB458BDD2A1}" type="parTrans" cxnId="{CA5218E2-DAC4-4838-B02E-871D17AA5AF9}">
      <dgm:prSet/>
      <dgm:spPr/>
      <dgm:t>
        <a:bodyPr/>
        <a:lstStyle/>
        <a:p>
          <a:endParaRPr lang="en-US"/>
        </a:p>
      </dgm:t>
    </dgm:pt>
    <dgm:pt modelId="{57E65F78-5EEA-4E86-A694-9C28B1C5023F}" type="sibTrans" cxnId="{CA5218E2-DAC4-4838-B02E-871D17AA5AF9}">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t>
        <a:bodyPr/>
        <a:lstStyle/>
        <a:p>
          <a:endParaRPr lang="en-IN"/>
        </a:p>
      </dgm:t>
    </dgm:pt>
    <dgm:pt modelId="{E2405DEC-E4A8-40ED-A377-B7874C13F086}" type="pres">
      <dgm:prSet presAssocID="{AA0B4615-9ED4-4D2A-A37C-69B4F90728FB}" presName="thickLine" presStyleLbl="alignNode1" presStyleIdx="0" presStyleCnt="1"/>
      <dgm:spPr/>
    </dgm:pt>
    <dgm:pt modelId="{699CB5D9-51A8-429D-92F4-A050584A20F8}" type="pres">
      <dgm:prSet presAssocID="{AA0B4615-9ED4-4D2A-A37C-69B4F90728FB}" presName="horz1" presStyleCnt="0"/>
      <dgm:spPr/>
    </dgm:pt>
    <dgm:pt modelId="{07191FB9-32B6-4418-8F1A-AB8DC5573339}" type="pres">
      <dgm:prSet presAssocID="{AA0B4615-9ED4-4D2A-A37C-69B4F90728FB}" presName="tx1" presStyleLbl="revTx" presStyleIdx="0" presStyleCnt="1"/>
      <dgm:spPr/>
      <dgm:t>
        <a:bodyPr/>
        <a:lstStyle/>
        <a:p>
          <a:endParaRPr lang="en-IN"/>
        </a:p>
      </dgm:t>
    </dgm:pt>
    <dgm:pt modelId="{ACED6E6D-7C6F-443C-9F3B-5AC1D4EE1558}" type="pres">
      <dgm:prSet presAssocID="{AA0B4615-9ED4-4D2A-A37C-69B4F90728FB}" presName="vert1" presStyleCnt="0"/>
      <dgm:spPr/>
    </dgm:pt>
  </dgm:ptLst>
  <dgm:cxnLst>
    <dgm:cxn modelId="{AEB41798-6CA1-422D-87C8-6B68FE7DE0B1}" type="presOf" srcId="{AA0B4615-9ED4-4D2A-A37C-69B4F90728FB}" destId="{07191FB9-32B6-4418-8F1A-AB8DC5573339}" srcOrd="0" destOrd="0" presId="urn:microsoft.com/office/officeart/2008/layout/LinedList"/>
    <dgm:cxn modelId="{CA5218E2-DAC4-4838-B02E-871D17AA5AF9}" srcId="{BD8AA8A2-C990-443D-8D2B-9F870ABB5ECE}" destId="{AA0B4615-9ED4-4D2A-A37C-69B4F90728FB}" srcOrd="0" destOrd="0" parTransId="{C288EB33-BF2D-4DA8-BC33-8CB458BDD2A1}" sibTransId="{57E65F78-5EEA-4E86-A694-9C28B1C5023F}"/>
    <dgm:cxn modelId="{D6DD868D-21E9-449A-B149-D6D04D79E147}" type="presOf" srcId="{BD8AA8A2-C990-443D-8D2B-9F870ABB5ECE}" destId="{94867340-FD50-4E4F-9636-C7516595003D}" srcOrd="0" destOrd="0" presId="urn:microsoft.com/office/officeart/2008/layout/LinedList"/>
    <dgm:cxn modelId="{0B4AC230-54AE-4A4F-8130-23ECEE6DC4CF}" type="presParOf" srcId="{94867340-FD50-4E4F-9636-C7516595003D}" destId="{E2405DEC-E4A8-40ED-A377-B7874C13F086}" srcOrd="0" destOrd="0" presId="urn:microsoft.com/office/officeart/2008/layout/LinedList"/>
    <dgm:cxn modelId="{2AD8234F-3CD3-44E8-932F-BAB338CECBBA}" type="presParOf" srcId="{94867340-FD50-4E4F-9636-C7516595003D}" destId="{699CB5D9-51A8-429D-92F4-A050584A20F8}" srcOrd="1" destOrd="0" presId="urn:microsoft.com/office/officeart/2008/layout/LinedList"/>
    <dgm:cxn modelId="{5B0C3C34-1D43-447A-91B7-14E93574D9E3}" type="presParOf" srcId="{699CB5D9-51A8-429D-92F4-A050584A20F8}" destId="{07191FB9-32B6-4418-8F1A-AB8DC5573339}" srcOrd="0" destOrd="0" presId="urn:microsoft.com/office/officeart/2008/layout/LinedList"/>
    <dgm:cxn modelId="{14B45329-1E76-48E1-A961-F9CD1C5C66AC}" type="presParOf" srcId="{699CB5D9-51A8-429D-92F4-A050584A20F8}" destId="{ACED6E6D-7C6F-443C-9F3B-5AC1D4EE155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B9299F1-DCA2-4A1F-80D3-9721AA5BD592}">
      <dgm:prSet/>
      <dgm:spPr/>
      <dgm:t>
        <a:bodyPr/>
        <a:lstStyle/>
        <a:p>
          <a:r>
            <a:rPr lang="en-US" dirty="0"/>
            <a:t>Pandora: The Pandora dataset is used for head pose estimation with head localization and pose estimation on depth images</a:t>
          </a:r>
        </a:p>
      </dgm:t>
    </dgm:pt>
    <dgm:pt modelId="{55329BDD-EAA4-447E-B6B8-56789E8DD2EE}" type="parTrans" cxnId="{4D22A167-2C40-47EE-8144-F25253843C22}">
      <dgm:prSet/>
      <dgm:spPr/>
      <dgm:t>
        <a:bodyPr/>
        <a:lstStyle/>
        <a:p>
          <a:endParaRPr lang="en-US"/>
        </a:p>
      </dgm:t>
    </dgm:pt>
    <dgm:pt modelId="{DD42364C-37CF-498E-AEDB-18513D776204}" type="sibTrans" cxnId="{4D22A167-2C40-47EE-8144-F25253843C22}">
      <dgm:prSet/>
      <dgm:spPr/>
      <dgm:t>
        <a:bodyPr/>
        <a:lstStyle/>
        <a:p>
          <a:endParaRPr lang="en-US"/>
        </a:p>
      </dgm:t>
    </dgm:pt>
    <dgm:pt modelId="{94867340-FD50-4E4F-9636-C7516595003D}" type="pres">
      <dgm:prSet presAssocID="{BD8AA8A2-C990-443D-8D2B-9F870ABB5ECE}" presName="vert0" presStyleCnt="0">
        <dgm:presLayoutVars>
          <dgm:dir/>
          <dgm:animOne val="branch"/>
          <dgm:animLvl val="lvl"/>
        </dgm:presLayoutVars>
      </dgm:prSet>
      <dgm:spPr/>
      <dgm:t>
        <a:bodyPr/>
        <a:lstStyle/>
        <a:p>
          <a:endParaRPr lang="en-IN"/>
        </a:p>
      </dgm:t>
    </dgm:pt>
    <dgm:pt modelId="{7DF6F6C1-C903-4F31-AC95-C8EC2C423DCD}" type="pres">
      <dgm:prSet presAssocID="{8B9299F1-DCA2-4A1F-80D3-9721AA5BD592}" presName="thickLine" presStyleLbl="alignNode1" presStyleIdx="0" presStyleCnt="1"/>
      <dgm:spPr/>
    </dgm:pt>
    <dgm:pt modelId="{FB2BFCED-92C4-410F-AB0B-070E0EEB1345}" type="pres">
      <dgm:prSet presAssocID="{8B9299F1-DCA2-4A1F-80D3-9721AA5BD592}" presName="horz1" presStyleCnt="0"/>
      <dgm:spPr/>
    </dgm:pt>
    <dgm:pt modelId="{2EC4D5D2-6F6B-4DB9-A14A-E143455D7154}" type="pres">
      <dgm:prSet presAssocID="{8B9299F1-DCA2-4A1F-80D3-9721AA5BD592}" presName="tx1" presStyleLbl="revTx" presStyleIdx="0" presStyleCnt="1"/>
      <dgm:spPr/>
      <dgm:t>
        <a:bodyPr/>
        <a:lstStyle/>
        <a:p>
          <a:endParaRPr lang="en-IN"/>
        </a:p>
      </dgm:t>
    </dgm:pt>
    <dgm:pt modelId="{4D08A4A5-553F-4A55-8E4D-8CEED3060465}" type="pres">
      <dgm:prSet presAssocID="{8B9299F1-DCA2-4A1F-80D3-9721AA5BD592}" presName="vert1" presStyleCnt="0"/>
      <dgm:spPr/>
    </dgm:pt>
  </dgm:ptLst>
  <dgm:cxnLst>
    <dgm:cxn modelId="{D4DDBE2A-165C-4588-A570-0E888ACE6798}" type="presOf" srcId="{8B9299F1-DCA2-4A1F-80D3-9721AA5BD592}" destId="{2EC4D5D2-6F6B-4DB9-A14A-E143455D7154}" srcOrd="0" destOrd="0" presId="urn:microsoft.com/office/officeart/2008/layout/LinedList"/>
    <dgm:cxn modelId="{4D22A167-2C40-47EE-8144-F25253843C22}" srcId="{BD8AA8A2-C990-443D-8D2B-9F870ABB5ECE}" destId="{8B9299F1-DCA2-4A1F-80D3-9721AA5BD592}" srcOrd="0" destOrd="0" parTransId="{55329BDD-EAA4-447E-B6B8-56789E8DD2EE}" sibTransId="{DD42364C-37CF-498E-AEDB-18513D776204}"/>
    <dgm:cxn modelId="{2E58583E-CEEE-4959-B60E-98684299E0D2}" type="presOf" srcId="{BD8AA8A2-C990-443D-8D2B-9F870ABB5ECE}" destId="{94867340-FD50-4E4F-9636-C7516595003D}" srcOrd="0" destOrd="0" presId="urn:microsoft.com/office/officeart/2008/layout/LinedList"/>
    <dgm:cxn modelId="{3F3DA43A-086C-4C94-99DD-EA9EE2185BB1}" type="presParOf" srcId="{94867340-FD50-4E4F-9636-C7516595003D}" destId="{7DF6F6C1-C903-4F31-AC95-C8EC2C423DCD}" srcOrd="0" destOrd="0" presId="urn:microsoft.com/office/officeart/2008/layout/LinedList"/>
    <dgm:cxn modelId="{4D9BA5AF-AC0B-4170-8999-E2DDF1BC248B}" type="presParOf" srcId="{94867340-FD50-4E4F-9636-C7516595003D}" destId="{FB2BFCED-92C4-410F-AB0B-070E0EEB1345}" srcOrd="1" destOrd="0" presId="urn:microsoft.com/office/officeart/2008/layout/LinedList"/>
    <dgm:cxn modelId="{EF97F1DB-C9C5-4EDB-B73C-F20DFC4442E7}" type="presParOf" srcId="{FB2BFCED-92C4-410F-AB0B-070E0EEB1345}" destId="{2EC4D5D2-6F6B-4DB9-A14A-E143455D7154}" srcOrd="0" destOrd="0" presId="urn:microsoft.com/office/officeart/2008/layout/LinedList"/>
    <dgm:cxn modelId="{5C83FF02-194B-4FE7-9CD5-A03112BC63BD}" type="presParOf" srcId="{FB2BFCED-92C4-410F-AB0B-070E0EEB1345}" destId="{4D08A4A5-553F-4A55-8E4D-8CEED306046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D8AA8A2-C990-443D-8D2B-9F870ABB5EC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514F169-7188-4D0B-8C46-76BD4FE521C9}">
      <dgm:prSet custT="1"/>
      <dgm:spPr/>
      <dgm:t>
        <a:bodyPr/>
        <a:lstStyle/>
        <a:p>
          <a:r>
            <a:rPr lang="en-US" sz="2800" dirty="0"/>
            <a:t>SceneFlow: The SceneFlow dataset introduce first large-scale datasets for training and validation of scene flow models</a:t>
          </a:r>
        </a:p>
      </dgm:t>
    </dgm:pt>
    <dgm:pt modelId="{A430DBDF-E8DE-4AA7-92AA-2CAED76486F3}" type="parTrans" cxnId="{7A524959-12D2-4D6E-AC2A-E81C19D5800F}">
      <dgm:prSet/>
      <dgm:spPr/>
      <dgm:t>
        <a:bodyPr/>
        <a:lstStyle/>
        <a:p>
          <a:endParaRPr lang="en-US" sz="1400"/>
        </a:p>
      </dgm:t>
    </dgm:pt>
    <dgm:pt modelId="{4C9F596B-36CF-4D9C-B741-AE59F2D6E50A}" type="sibTrans" cxnId="{7A524959-12D2-4D6E-AC2A-E81C19D5800F}">
      <dgm:prSet/>
      <dgm:spPr/>
      <dgm:t>
        <a:bodyPr/>
        <a:lstStyle/>
        <a:p>
          <a:endParaRPr lang="en-US" sz="1400"/>
        </a:p>
      </dgm:t>
    </dgm:pt>
    <dgm:pt modelId="{94867340-FD50-4E4F-9636-C7516595003D}" type="pres">
      <dgm:prSet presAssocID="{BD8AA8A2-C990-443D-8D2B-9F870ABB5ECE}" presName="vert0" presStyleCnt="0">
        <dgm:presLayoutVars>
          <dgm:dir/>
          <dgm:animOne val="branch"/>
          <dgm:animLvl val="lvl"/>
        </dgm:presLayoutVars>
      </dgm:prSet>
      <dgm:spPr/>
      <dgm:t>
        <a:bodyPr/>
        <a:lstStyle/>
        <a:p>
          <a:endParaRPr lang="en-IN"/>
        </a:p>
      </dgm:t>
    </dgm:pt>
    <dgm:pt modelId="{927E27F2-269F-4F02-850B-2328C133D760}" type="pres">
      <dgm:prSet presAssocID="{4514F169-7188-4D0B-8C46-76BD4FE521C9}" presName="thickLine" presStyleLbl="alignNode1" presStyleIdx="0" presStyleCnt="1"/>
      <dgm:spPr/>
    </dgm:pt>
    <dgm:pt modelId="{8DAB7ABA-4BE2-41CA-960D-D11830CE7604}" type="pres">
      <dgm:prSet presAssocID="{4514F169-7188-4D0B-8C46-76BD4FE521C9}" presName="horz1" presStyleCnt="0"/>
      <dgm:spPr/>
    </dgm:pt>
    <dgm:pt modelId="{6BCB6482-5E76-47BB-A5E6-A474BA13788D}" type="pres">
      <dgm:prSet presAssocID="{4514F169-7188-4D0B-8C46-76BD4FE521C9}" presName="tx1" presStyleLbl="revTx" presStyleIdx="0" presStyleCnt="1"/>
      <dgm:spPr/>
      <dgm:t>
        <a:bodyPr/>
        <a:lstStyle/>
        <a:p>
          <a:endParaRPr lang="en-IN"/>
        </a:p>
      </dgm:t>
    </dgm:pt>
    <dgm:pt modelId="{3BE85D07-63FE-44AB-8F00-96E092FC47B4}" type="pres">
      <dgm:prSet presAssocID="{4514F169-7188-4D0B-8C46-76BD4FE521C9}" presName="vert1" presStyleCnt="0"/>
      <dgm:spPr/>
    </dgm:pt>
  </dgm:ptLst>
  <dgm:cxnLst>
    <dgm:cxn modelId="{7A524959-12D2-4D6E-AC2A-E81C19D5800F}" srcId="{BD8AA8A2-C990-443D-8D2B-9F870ABB5ECE}" destId="{4514F169-7188-4D0B-8C46-76BD4FE521C9}" srcOrd="0" destOrd="0" parTransId="{A430DBDF-E8DE-4AA7-92AA-2CAED76486F3}" sibTransId="{4C9F596B-36CF-4D9C-B741-AE59F2D6E50A}"/>
    <dgm:cxn modelId="{97CC1A63-037A-4105-9366-941598045ECA}" type="presOf" srcId="{4514F169-7188-4D0B-8C46-76BD4FE521C9}" destId="{6BCB6482-5E76-47BB-A5E6-A474BA13788D}" srcOrd="0" destOrd="0" presId="urn:microsoft.com/office/officeart/2008/layout/LinedList"/>
    <dgm:cxn modelId="{105590A8-DF06-49A8-A5DA-C3647589BD6F}" type="presOf" srcId="{BD8AA8A2-C990-443D-8D2B-9F870ABB5ECE}" destId="{94867340-FD50-4E4F-9636-C7516595003D}" srcOrd="0" destOrd="0" presId="urn:microsoft.com/office/officeart/2008/layout/LinedList"/>
    <dgm:cxn modelId="{3B0745DA-7DC3-4CF0-8F0D-3A3B9CF911EE}" type="presParOf" srcId="{94867340-FD50-4E4F-9636-C7516595003D}" destId="{927E27F2-269F-4F02-850B-2328C133D760}" srcOrd="0" destOrd="0" presId="urn:microsoft.com/office/officeart/2008/layout/LinedList"/>
    <dgm:cxn modelId="{B73C1710-1CA6-41FA-8C60-44CBD205D84D}" type="presParOf" srcId="{94867340-FD50-4E4F-9636-C7516595003D}" destId="{8DAB7ABA-4BE2-41CA-960D-D11830CE7604}" srcOrd="1" destOrd="0" presId="urn:microsoft.com/office/officeart/2008/layout/LinedList"/>
    <dgm:cxn modelId="{E8754E41-BEA4-43AB-B4CF-6478B72DE571}" type="presParOf" srcId="{8DAB7ABA-4BE2-41CA-960D-D11830CE7604}" destId="{6BCB6482-5E76-47BB-A5E6-A474BA13788D}" srcOrd="0" destOrd="0" presId="urn:microsoft.com/office/officeart/2008/layout/LinedList"/>
    <dgm:cxn modelId="{29D0A036-4193-43BF-BF16-E0AC0DCD4EAF}" type="presParOf" srcId="{8DAB7ABA-4BE2-41CA-960D-D11830CE7604}" destId="{3BE85D07-63FE-44AB-8F00-96E092FC47B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5A68EBB-5A9E-4B5F-BEA1-8A3D9C3E61E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6EDE84-32DC-4A36-A365-AD191C8B37DA}">
      <dgm:prSet custT="1"/>
      <dgm:spPr/>
      <dgm:t>
        <a:bodyPr/>
        <a:lstStyle/>
        <a:p>
          <a:r>
            <a:rPr lang="en-US" sz="1800" dirty="0"/>
            <a:t>Here, we are listing some of the common matrices which were used for evaluating the performance </a:t>
          </a:r>
          <a:r>
            <a:rPr lang="en-US" sz="1800" dirty="0" smtClean="0"/>
            <a:t>for </a:t>
          </a:r>
          <a:r>
            <a:rPr lang="en-US" sz="1800" dirty="0"/>
            <a:t>the above methods and architecture which is also useful in comparing the models with each other to rank the performance</a:t>
          </a:r>
        </a:p>
      </dgm:t>
    </dgm:pt>
    <dgm:pt modelId="{638FEE46-4C0F-4B29-A7AB-32BE7491DCE4}" type="parTrans" cxnId="{47721365-92A1-4374-9EAE-05E54E4B81E4}">
      <dgm:prSet/>
      <dgm:spPr/>
      <dgm:t>
        <a:bodyPr/>
        <a:lstStyle/>
        <a:p>
          <a:endParaRPr lang="en-US"/>
        </a:p>
      </dgm:t>
    </dgm:pt>
    <dgm:pt modelId="{36DE7CCB-C3A4-4417-A118-2565C45A6403}" type="sibTrans" cxnId="{47721365-92A1-4374-9EAE-05E54E4B81E4}">
      <dgm:prSet/>
      <dgm:spPr/>
      <dgm:t>
        <a:bodyPr/>
        <a:lstStyle/>
        <a:p>
          <a:endParaRPr lang="en-US"/>
        </a:p>
      </dgm:t>
    </dgm:pt>
    <dgm:pt modelId="{12F875B8-1EC2-4C0F-98ED-1F3B96484121}">
      <dgm:prSet custT="1"/>
      <dgm:spPr/>
      <dgm:t>
        <a:bodyPr/>
        <a:lstStyle/>
        <a:p>
          <a:r>
            <a:rPr lang="en-US" sz="1800" dirty="0"/>
            <a:t>We can describe these matrices as Absolute Relative Difference, Root Mean Square Error, Root Mean Square Error log and Square Relative Error or SqRel, for comparing all the methods there are publically available pre-trained models available which we can take in use now by using the pre-trained dataset we can actually measure a more generalized performance of our architectures on different testing sets</a:t>
          </a:r>
        </a:p>
      </dgm:t>
    </dgm:pt>
    <dgm:pt modelId="{D4E526AC-314C-4ADE-9AD3-6B3A45543122}" type="parTrans" cxnId="{02E3A29A-AFA1-4177-83F6-5C389FE08FB3}">
      <dgm:prSet/>
      <dgm:spPr/>
      <dgm:t>
        <a:bodyPr/>
        <a:lstStyle/>
        <a:p>
          <a:endParaRPr lang="en-US"/>
        </a:p>
      </dgm:t>
    </dgm:pt>
    <dgm:pt modelId="{74E50E27-9381-4CEF-84E3-9C6277DA0D10}" type="sibTrans" cxnId="{02E3A29A-AFA1-4177-83F6-5C389FE08FB3}">
      <dgm:prSet/>
      <dgm:spPr/>
      <dgm:t>
        <a:bodyPr/>
        <a:lstStyle/>
        <a:p>
          <a:endParaRPr lang="en-US"/>
        </a:p>
      </dgm:t>
    </dgm:pt>
    <dgm:pt modelId="{085B4E36-A264-4DF4-BA34-CC61447DFFB6}" type="pres">
      <dgm:prSet presAssocID="{F5A68EBB-5A9E-4B5F-BEA1-8A3D9C3E61EA}" presName="root" presStyleCnt="0">
        <dgm:presLayoutVars>
          <dgm:dir/>
          <dgm:resizeHandles val="exact"/>
        </dgm:presLayoutVars>
      </dgm:prSet>
      <dgm:spPr/>
      <dgm:t>
        <a:bodyPr/>
        <a:lstStyle/>
        <a:p>
          <a:endParaRPr lang="en-IN"/>
        </a:p>
      </dgm:t>
    </dgm:pt>
    <dgm:pt modelId="{C9A69306-5DB7-485F-A6C2-A75002E71653}" type="pres">
      <dgm:prSet presAssocID="{CB6EDE84-32DC-4A36-A365-AD191C8B37DA}" presName="compNode" presStyleCnt="0"/>
      <dgm:spPr/>
    </dgm:pt>
    <dgm:pt modelId="{F5F26B97-C044-42B4-9235-20ADE04855E8}" type="pres">
      <dgm:prSet presAssocID="{CB6EDE84-32DC-4A36-A365-AD191C8B37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Flowchart"/>
        </a:ext>
      </dgm:extLst>
    </dgm:pt>
    <dgm:pt modelId="{A5745D74-D674-4A96-8AF8-1771CDD44575}" type="pres">
      <dgm:prSet presAssocID="{CB6EDE84-32DC-4A36-A365-AD191C8B37DA}" presName="spaceRect" presStyleCnt="0"/>
      <dgm:spPr/>
    </dgm:pt>
    <dgm:pt modelId="{7BE98684-F819-4E17-A56F-3DB62009E5BE}" type="pres">
      <dgm:prSet presAssocID="{CB6EDE84-32DC-4A36-A365-AD191C8B37DA}" presName="textRect" presStyleLbl="revTx" presStyleIdx="0" presStyleCnt="2" custScaleX="172893">
        <dgm:presLayoutVars>
          <dgm:chMax val="1"/>
          <dgm:chPref val="1"/>
        </dgm:presLayoutVars>
      </dgm:prSet>
      <dgm:spPr/>
      <dgm:t>
        <a:bodyPr/>
        <a:lstStyle/>
        <a:p>
          <a:endParaRPr lang="en-IN"/>
        </a:p>
      </dgm:t>
    </dgm:pt>
    <dgm:pt modelId="{AD315E34-BFE1-450F-9EDB-75DD874B44A2}" type="pres">
      <dgm:prSet presAssocID="{36DE7CCB-C3A4-4417-A118-2565C45A6403}" presName="sibTrans" presStyleCnt="0"/>
      <dgm:spPr/>
    </dgm:pt>
    <dgm:pt modelId="{E2006A5F-854B-4AE7-9C8D-E9779F006F42}" type="pres">
      <dgm:prSet presAssocID="{12F875B8-1EC2-4C0F-98ED-1F3B96484121}" presName="compNode" presStyleCnt="0"/>
      <dgm:spPr/>
    </dgm:pt>
    <dgm:pt modelId="{A87D30E4-5293-4AD0-B897-EC0F8D5FC2D1}" type="pres">
      <dgm:prSet presAssocID="{12F875B8-1EC2-4C0F-98ED-1F3B964841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Mathematics"/>
        </a:ext>
      </dgm:extLst>
    </dgm:pt>
    <dgm:pt modelId="{B573775A-AFD1-413E-AB93-35DC75E3208D}" type="pres">
      <dgm:prSet presAssocID="{12F875B8-1EC2-4C0F-98ED-1F3B96484121}" presName="spaceRect" presStyleCnt="0"/>
      <dgm:spPr/>
    </dgm:pt>
    <dgm:pt modelId="{5AD47C4E-A0BB-4B43-B1C9-95E6774197D1}" type="pres">
      <dgm:prSet presAssocID="{12F875B8-1EC2-4C0F-98ED-1F3B96484121}" presName="textRect" presStyleLbl="revTx" presStyleIdx="1" presStyleCnt="2" custScaleX="180938">
        <dgm:presLayoutVars>
          <dgm:chMax val="1"/>
          <dgm:chPref val="1"/>
        </dgm:presLayoutVars>
      </dgm:prSet>
      <dgm:spPr/>
      <dgm:t>
        <a:bodyPr/>
        <a:lstStyle/>
        <a:p>
          <a:endParaRPr lang="en-IN"/>
        </a:p>
      </dgm:t>
    </dgm:pt>
  </dgm:ptLst>
  <dgm:cxnLst>
    <dgm:cxn modelId="{02EB7EAA-960A-4D76-99CB-683BB0B49D6A}" type="presOf" srcId="{12F875B8-1EC2-4C0F-98ED-1F3B96484121}" destId="{5AD47C4E-A0BB-4B43-B1C9-95E6774197D1}" srcOrd="0" destOrd="0" presId="urn:microsoft.com/office/officeart/2018/2/layout/IconLabelList"/>
    <dgm:cxn modelId="{AD435F0D-F013-46CB-A441-A800579777EC}" type="presOf" srcId="{F5A68EBB-5A9E-4B5F-BEA1-8A3D9C3E61EA}" destId="{085B4E36-A264-4DF4-BA34-CC61447DFFB6}" srcOrd="0" destOrd="0" presId="urn:microsoft.com/office/officeart/2018/2/layout/IconLabelList"/>
    <dgm:cxn modelId="{47721365-92A1-4374-9EAE-05E54E4B81E4}" srcId="{F5A68EBB-5A9E-4B5F-BEA1-8A3D9C3E61EA}" destId="{CB6EDE84-32DC-4A36-A365-AD191C8B37DA}" srcOrd="0" destOrd="0" parTransId="{638FEE46-4C0F-4B29-A7AB-32BE7491DCE4}" sibTransId="{36DE7CCB-C3A4-4417-A118-2565C45A6403}"/>
    <dgm:cxn modelId="{53431641-1A72-464A-999F-D02406189AD3}" type="presOf" srcId="{CB6EDE84-32DC-4A36-A365-AD191C8B37DA}" destId="{7BE98684-F819-4E17-A56F-3DB62009E5BE}" srcOrd="0" destOrd="0" presId="urn:microsoft.com/office/officeart/2018/2/layout/IconLabelList"/>
    <dgm:cxn modelId="{02E3A29A-AFA1-4177-83F6-5C389FE08FB3}" srcId="{F5A68EBB-5A9E-4B5F-BEA1-8A3D9C3E61EA}" destId="{12F875B8-1EC2-4C0F-98ED-1F3B96484121}" srcOrd="1" destOrd="0" parTransId="{D4E526AC-314C-4ADE-9AD3-6B3A45543122}" sibTransId="{74E50E27-9381-4CEF-84E3-9C6277DA0D10}"/>
    <dgm:cxn modelId="{6CAF64BE-76FC-4BC2-9AD6-32EEB23841D1}" type="presParOf" srcId="{085B4E36-A264-4DF4-BA34-CC61447DFFB6}" destId="{C9A69306-5DB7-485F-A6C2-A75002E71653}" srcOrd="0" destOrd="0" presId="urn:microsoft.com/office/officeart/2018/2/layout/IconLabelList"/>
    <dgm:cxn modelId="{68F27EEE-8756-4E6B-9993-C2D133DD7197}" type="presParOf" srcId="{C9A69306-5DB7-485F-A6C2-A75002E71653}" destId="{F5F26B97-C044-42B4-9235-20ADE04855E8}" srcOrd="0" destOrd="0" presId="urn:microsoft.com/office/officeart/2018/2/layout/IconLabelList"/>
    <dgm:cxn modelId="{80317CCF-6EBD-47E0-A3EF-FF04BBC805B4}" type="presParOf" srcId="{C9A69306-5DB7-485F-A6C2-A75002E71653}" destId="{A5745D74-D674-4A96-8AF8-1771CDD44575}" srcOrd="1" destOrd="0" presId="urn:microsoft.com/office/officeart/2018/2/layout/IconLabelList"/>
    <dgm:cxn modelId="{7B47CFAB-9882-4FE8-89BA-7CAA5330AFB2}" type="presParOf" srcId="{C9A69306-5DB7-485F-A6C2-A75002E71653}" destId="{7BE98684-F819-4E17-A56F-3DB62009E5BE}" srcOrd="2" destOrd="0" presId="urn:microsoft.com/office/officeart/2018/2/layout/IconLabelList"/>
    <dgm:cxn modelId="{D767A688-3C9D-45EA-A74D-D6F9DEDAB5B0}" type="presParOf" srcId="{085B4E36-A264-4DF4-BA34-CC61447DFFB6}" destId="{AD315E34-BFE1-450F-9EDB-75DD874B44A2}" srcOrd="1" destOrd="0" presId="urn:microsoft.com/office/officeart/2018/2/layout/IconLabelList"/>
    <dgm:cxn modelId="{83CE1EBD-666F-4679-B0D6-08F968101D5B}" type="presParOf" srcId="{085B4E36-A264-4DF4-BA34-CC61447DFFB6}" destId="{E2006A5F-854B-4AE7-9C8D-E9779F006F42}" srcOrd="2" destOrd="0" presId="urn:microsoft.com/office/officeart/2018/2/layout/IconLabelList"/>
    <dgm:cxn modelId="{8BE899BD-EEBD-4C42-8B39-9DF2E5963435}" type="presParOf" srcId="{E2006A5F-854B-4AE7-9C8D-E9779F006F42}" destId="{A87D30E4-5293-4AD0-B897-EC0F8D5FC2D1}" srcOrd="0" destOrd="0" presId="urn:microsoft.com/office/officeart/2018/2/layout/IconLabelList"/>
    <dgm:cxn modelId="{D1B5778E-F9D6-43D4-9328-DC827084AA79}" type="presParOf" srcId="{E2006A5F-854B-4AE7-9C8D-E9779F006F42}" destId="{B573775A-AFD1-413E-AB93-35DC75E3208D}" srcOrd="1" destOrd="0" presId="urn:microsoft.com/office/officeart/2018/2/layout/IconLabelList"/>
    <dgm:cxn modelId="{543F29BA-8CF6-421A-B8EE-C8C4181E4BDF}" type="presParOf" srcId="{E2006A5F-854B-4AE7-9C8D-E9779F006F42}" destId="{5AD47C4E-A0BB-4B43-B1C9-95E6774197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713A5A1-0A63-4DD1-9638-0FBA50E4E01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1BB5D5-9107-4C66-9012-47690943CF2F}">
      <dgm:prSet/>
      <dgm:spPr/>
      <dgm:t>
        <a:bodyPr/>
        <a:lstStyle/>
        <a:p>
          <a:r>
            <a:rPr lang="en-US" dirty="0"/>
            <a:t>As seen in the architecture of the vision transformer above, we use the embedding layer for creating the images patches or the tokens which our transformer maintain throughout the computation process</a:t>
          </a:r>
        </a:p>
      </dgm:t>
    </dgm:pt>
    <dgm:pt modelId="{9CD3A8F9-AFC8-4390-ADD9-96101052CBB4}" type="parTrans" cxnId="{DE82F0F4-2376-4931-89C2-B48F234CF3B9}">
      <dgm:prSet/>
      <dgm:spPr/>
      <dgm:t>
        <a:bodyPr/>
        <a:lstStyle/>
        <a:p>
          <a:endParaRPr lang="en-US"/>
        </a:p>
      </dgm:t>
    </dgm:pt>
    <dgm:pt modelId="{EAE53AE1-4D88-42FA-9D59-084325FB1F0A}" type="sibTrans" cxnId="{DE82F0F4-2376-4931-89C2-B48F234CF3B9}">
      <dgm:prSet/>
      <dgm:spPr/>
      <dgm:t>
        <a:bodyPr/>
        <a:lstStyle/>
        <a:p>
          <a:endParaRPr lang="en-US"/>
        </a:p>
      </dgm:t>
    </dgm:pt>
    <dgm:pt modelId="{671A84E6-CDF5-4457-88C3-EC5716B26FD0}">
      <dgm:prSet/>
      <dgm:spPr/>
      <dgm:t>
        <a:bodyPr/>
        <a:lstStyle/>
        <a:p>
          <a:r>
            <a:rPr lang="en-US" dirty="0"/>
            <a:t>As we know in ViT this tokens maintain one to one relationship with other image patches so it means it can also maintain the spatial resolution in the embedding layer throughout the transformer steps</a:t>
          </a:r>
        </a:p>
      </dgm:t>
    </dgm:pt>
    <dgm:pt modelId="{DBCD3537-26D8-4D7A-9FC2-C8100CCC41D8}" type="parTrans" cxnId="{59F289CB-9C13-4A11-A681-C7E81757FC9F}">
      <dgm:prSet/>
      <dgm:spPr/>
      <dgm:t>
        <a:bodyPr/>
        <a:lstStyle/>
        <a:p>
          <a:endParaRPr lang="en-US"/>
        </a:p>
      </dgm:t>
    </dgm:pt>
    <dgm:pt modelId="{9D7E4BD9-94BA-4865-B81D-17AAD431F6CE}" type="sibTrans" cxnId="{59F289CB-9C13-4A11-A681-C7E81757FC9F}">
      <dgm:prSet/>
      <dgm:spPr/>
      <dgm:t>
        <a:bodyPr/>
        <a:lstStyle/>
        <a:p>
          <a:endParaRPr lang="en-US"/>
        </a:p>
      </dgm:t>
    </dgm:pt>
    <dgm:pt modelId="{8CD47A63-BABA-4E2D-BCAB-BEA56041DC25}">
      <dgm:prSet/>
      <dgm:spPr/>
      <dgm:t>
        <a:bodyPr/>
        <a:lstStyle/>
        <a:p>
          <a:r>
            <a:rPr lang="en-US"/>
            <a:t>This also aims to maintaining the initial receptive field in embedding, this lets to increase overall receptive field as features pass from consecutive sampling and convolutional layers</a:t>
          </a:r>
        </a:p>
      </dgm:t>
    </dgm:pt>
    <dgm:pt modelId="{00FA5261-1498-494B-8EC7-3136000FECE8}" type="parTrans" cxnId="{9C8F86D4-91CA-4636-B961-7FD14AC88E2F}">
      <dgm:prSet/>
      <dgm:spPr/>
      <dgm:t>
        <a:bodyPr/>
        <a:lstStyle/>
        <a:p>
          <a:endParaRPr lang="en-US"/>
        </a:p>
      </dgm:t>
    </dgm:pt>
    <dgm:pt modelId="{71B57DCD-C9CD-4780-81B1-06CD92D86154}" type="sibTrans" cxnId="{9C8F86D4-91CA-4636-B961-7FD14AC88E2F}">
      <dgm:prSet/>
      <dgm:spPr/>
      <dgm:t>
        <a:bodyPr/>
        <a:lstStyle/>
        <a:p>
          <a:endParaRPr lang="en-US"/>
        </a:p>
      </dgm:t>
    </dgm:pt>
    <dgm:pt modelId="{82BA9BD3-DF5B-4051-8DDF-A9160CD6C905}" type="pres">
      <dgm:prSet presAssocID="{8713A5A1-0A63-4DD1-9638-0FBA50E4E01A}" presName="root" presStyleCnt="0">
        <dgm:presLayoutVars>
          <dgm:dir/>
          <dgm:resizeHandles val="exact"/>
        </dgm:presLayoutVars>
      </dgm:prSet>
      <dgm:spPr/>
      <dgm:t>
        <a:bodyPr/>
        <a:lstStyle/>
        <a:p>
          <a:endParaRPr lang="en-IN"/>
        </a:p>
      </dgm:t>
    </dgm:pt>
    <dgm:pt modelId="{0E1E4662-E78C-4A7C-8F60-C0EB786D9AD6}" type="pres">
      <dgm:prSet presAssocID="{681BB5D5-9107-4C66-9012-47690943CF2F}" presName="compNode" presStyleCnt="0"/>
      <dgm:spPr/>
    </dgm:pt>
    <dgm:pt modelId="{CFAC52F0-3F34-4BB3-93DB-34003ED8CF1E}" type="pres">
      <dgm:prSet presAssocID="{681BB5D5-9107-4C66-9012-47690943CF2F}" presName="bgRect" presStyleLbl="bgShp" presStyleIdx="0" presStyleCnt="3"/>
      <dgm:spPr/>
    </dgm:pt>
    <dgm:pt modelId="{CB7A9A25-B16D-4D93-8971-2BC414FD7364}" type="pres">
      <dgm:prSet presAssocID="{681BB5D5-9107-4C66-9012-47690943CF2F}"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Processor"/>
        </a:ext>
      </dgm:extLst>
    </dgm:pt>
    <dgm:pt modelId="{2F9EB314-EF73-40BA-B684-3C099D2F0410}" type="pres">
      <dgm:prSet presAssocID="{681BB5D5-9107-4C66-9012-47690943CF2F}" presName="spaceRect" presStyleCnt="0"/>
      <dgm:spPr/>
    </dgm:pt>
    <dgm:pt modelId="{A924929C-1F0C-47B2-A710-C456E305482C}" type="pres">
      <dgm:prSet presAssocID="{681BB5D5-9107-4C66-9012-47690943CF2F}" presName="parTx" presStyleLbl="revTx" presStyleIdx="0" presStyleCnt="3">
        <dgm:presLayoutVars>
          <dgm:chMax val="0"/>
          <dgm:chPref val="0"/>
        </dgm:presLayoutVars>
      </dgm:prSet>
      <dgm:spPr/>
      <dgm:t>
        <a:bodyPr/>
        <a:lstStyle/>
        <a:p>
          <a:endParaRPr lang="en-IN"/>
        </a:p>
      </dgm:t>
    </dgm:pt>
    <dgm:pt modelId="{47A97DD4-8358-4E9C-950B-E93A13B78B6C}" type="pres">
      <dgm:prSet presAssocID="{EAE53AE1-4D88-42FA-9D59-084325FB1F0A}" presName="sibTrans" presStyleCnt="0"/>
      <dgm:spPr/>
    </dgm:pt>
    <dgm:pt modelId="{F5B28EC6-57D3-45D9-ADE2-B697A269683C}" type="pres">
      <dgm:prSet presAssocID="{671A84E6-CDF5-4457-88C3-EC5716B26FD0}" presName="compNode" presStyleCnt="0"/>
      <dgm:spPr/>
    </dgm:pt>
    <dgm:pt modelId="{AE063F54-97E6-4E3E-9DBB-DA05D73AB6CA}" type="pres">
      <dgm:prSet presAssocID="{671A84E6-CDF5-4457-88C3-EC5716B26FD0}" presName="bgRect" presStyleLbl="bgShp" presStyleIdx="1" presStyleCnt="3"/>
      <dgm:spPr/>
    </dgm:pt>
    <dgm:pt modelId="{82A01A7B-C74D-433A-A608-0D9BA4238DC3}" type="pres">
      <dgm:prSet presAssocID="{671A84E6-CDF5-4457-88C3-EC5716B26FD0}"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Database"/>
        </a:ext>
      </dgm:extLst>
    </dgm:pt>
    <dgm:pt modelId="{7FA15A8C-EF35-443B-9E0A-24F069B76A54}" type="pres">
      <dgm:prSet presAssocID="{671A84E6-CDF5-4457-88C3-EC5716B26FD0}" presName="spaceRect" presStyleCnt="0"/>
      <dgm:spPr/>
    </dgm:pt>
    <dgm:pt modelId="{1E5DD807-5510-4582-B39A-63E0C10243F9}" type="pres">
      <dgm:prSet presAssocID="{671A84E6-CDF5-4457-88C3-EC5716B26FD0}" presName="parTx" presStyleLbl="revTx" presStyleIdx="1" presStyleCnt="3">
        <dgm:presLayoutVars>
          <dgm:chMax val="0"/>
          <dgm:chPref val="0"/>
        </dgm:presLayoutVars>
      </dgm:prSet>
      <dgm:spPr/>
      <dgm:t>
        <a:bodyPr/>
        <a:lstStyle/>
        <a:p>
          <a:endParaRPr lang="en-IN"/>
        </a:p>
      </dgm:t>
    </dgm:pt>
    <dgm:pt modelId="{9349DA5A-1730-48B9-A3D2-896D4E84D6AE}" type="pres">
      <dgm:prSet presAssocID="{9D7E4BD9-94BA-4865-B81D-17AAD431F6CE}" presName="sibTrans" presStyleCnt="0"/>
      <dgm:spPr/>
    </dgm:pt>
    <dgm:pt modelId="{FF7E48C0-E9FF-45B8-AFAC-6AA2E4C820F3}" type="pres">
      <dgm:prSet presAssocID="{8CD47A63-BABA-4E2D-BCAB-BEA56041DC25}" presName="compNode" presStyleCnt="0"/>
      <dgm:spPr/>
    </dgm:pt>
    <dgm:pt modelId="{D3ADCC18-3818-4B49-8981-4237826A1317}" type="pres">
      <dgm:prSet presAssocID="{8CD47A63-BABA-4E2D-BCAB-BEA56041DC25}" presName="bgRect" presStyleLbl="bgShp" presStyleIdx="2" presStyleCnt="3"/>
      <dgm:spPr/>
    </dgm:pt>
    <dgm:pt modelId="{54C82161-15E3-404C-BB8F-302B7A224627}" type="pres">
      <dgm:prSet presAssocID="{8CD47A63-BABA-4E2D-BCAB-BEA56041DC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Checkmark"/>
        </a:ext>
      </dgm:extLst>
    </dgm:pt>
    <dgm:pt modelId="{A7054CF5-F209-4570-84CB-A68276A56CB4}" type="pres">
      <dgm:prSet presAssocID="{8CD47A63-BABA-4E2D-BCAB-BEA56041DC25}" presName="spaceRect" presStyleCnt="0"/>
      <dgm:spPr/>
    </dgm:pt>
    <dgm:pt modelId="{85921094-6142-4AF0-AF55-E9EACC19AAB3}" type="pres">
      <dgm:prSet presAssocID="{8CD47A63-BABA-4E2D-BCAB-BEA56041DC25}" presName="parTx" presStyleLbl="revTx" presStyleIdx="2" presStyleCnt="3">
        <dgm:presLayoutVars>
          <dgm:chMax val="0"/>
          <dgm:chPref val="0"/>
        </dgm:presLayoutVars>
      </dgm:prSet>
      <dgm:spPr/>
      <dgm:t>
        <a:bodyPr/>
        <a:lstStyle/>
        <a:p>
          <a:endParaRPr lang="en-IN"/>
        </a:p>
      </dgm:t>
    </dgm:pt>
  </dgm:ptLst>
  <dgm:cxnLst>
    <dgm:cxn modelId="{9C8F86D4-91CA-4636-B961-7FD14AC88E2F}" srcId="{8713A5A1-0A63-4DD1-9638-0FBA50E4E01A}" destId="{8CD47A63-BABA-4E2D-BCAB-BEA56041DC25}" srcOrd="2" destOrd="0" parTransId="{00FA5261-1498-494B-8EC7-3136000FECE8}" sibTransId="{71B57DCD-C9CD-4780-81B1-06CD92D86154}"/>
    <dgm:cxn modelId="{BC8B0898-5CDD-491D-999D-887F467281B4}" type="presOf" srcId="{8713A5A1-0A63-4DD1-9638-0FBA50E4E01A}" destId="{82BA9BD3-DF5B-4051-8DDF-A9160CD6C905}" srcOrd="0" destOrd="0" presId="urn:microsoft.com/office/officeart/2018/2/layout/IconVerticalSolidList"/>
    <dgm:cxn modelId="{59F289CB-9C13-4A11-A681-C7E81757FC9F}" srcId="{8713A5A1-0A63-4DD1-9638-0FBA50E4E01A}" destId="{671A84E6-CDF5-4457-88C3-EC5716B26FD0}" srcOrd="1" destOrd="0" parTransId="{DBCD3537-26D8-4D7A-9FC2-C8100CCC41D8}" sibTransId="{9D7E4BD9-94BA-4865-B81D-17AAD431F6CE}"/>
    <dgm:cxn modelId="{5D825D0B-EE05-4147-8C68-E06E64EFF3A0}" type="presOf" srcId="{671A84E6-CDF5-4457-88C3-EC5716B26FD0}" destId="{1E5DD807-5510-4582-B39A-63E0C10243F9}" srcOrd="0" destOrd="0" presId="urn:microsoft.com/office/officeart/2018/2/layout/IconVerticalSolidList"/>
    <dgm:cxn modelId="{47EAFD62-34BB-40AF-ADA3-60FF0A029CB9}" type="presOf" srcId="{681BB5D5-9107-4C66-9012-47690943CF2F}" destId="{A924929C-1F0C-47B2-A710-C456E305482C}" srcOrd="0" destOrd="0" presId="urn:microsoft.com/office/officeart/2018/2/layout/IconVerticalSolidList"/>
    <dgm:cxn modelId="{DE82F0F4-2376-4931-89C2-B48F234CF3B9}" srcId="{8713A5A1-0A63-4DD1-9638-0FBA50E4E01A}" destId="{681BB5D5-9107-4C66-9012-47690943CF2F}" srcOrd="0" destOrd="0" parTransId="{9CD3A8F9-AFC8-4390-ADD9-96101052CBB4}" sibTransId="{EAE53AE1-4D88-42FA-9D59-084325FB1F0A}"/>
    <dgm:cxn modelId="{9C7C63D5-8D67-4D9D-AEBA-048DB8205419}" type="presOf" srcId="{8CD47A63-BABA-4E2D-BCAB-BEA56041DC25}" destId="{85921094-6142-4AF0-AF55-E9EACC19AAB3}" srcOrd="0" destOrd="0" presId="urn:microsoft.com/office/officeart/2018/2/layout/IconVerticalSolidList"/>
    <dgm:cxn modelId="{C640128F-9768-42E0-ADF4-0579E0631F2B}" type="presParOf" srcId="{82BA9BD3-DF5B-4051-8DDF-A9160CD6C905}" destId="{0E1E4662-E78C-4A7C-8F60-C0EB786D9AD6}" srcOrd="0" destOrd="0" presId="urn:microsoft.com/office/officeart/2018/2/layout/IconVerticalSolidList"/>
    <dgm:cxn modelId="{EB9C6943-2078-4612-9CE1-E08F179056A2}" type="presParOf" srcId="{0E1E4662-E78C-4A7C-8F60-C0EB786D9AD6}" destId="{CFAC52F0-3F34-4BB3-93DB-34003ED8CF1E}" srcOrd="0" destOrd="0" presId="urn:microsoft.com/office/officeart/2018/2/layout/IconVerticalSolidList"/>
    <dgm:cxn modelId="{83054A83-8331-4A94-A2A9-E93F027D7B19}" type="presParOf" srcId="{0E1E4662-E78C-4A7C-8F60-C0EB786D9AD6}" destId="{CB7A9A25-B16D-4D93-8971-2BC414FD7364}" srcOrd="1" destOrd="0" presId="urn:microsoft.com/office/officeart/2018/2/layout/IconVerticalSolidList"/>
    <dgm:cxn modelId="{F7EA211E-129C-4918-8107-D9EFC857BAB0}" type="presParOf" srcId="{0E1E4662-E78C-4A7C-8F60-C0EB786D9AD6}" destId="{2F9EB314-EF73-40BA-B684-3C099D2F0410}" srcOrd="2" destOrd="0" presId="urn:microsoft.com/office/officeart/2018/2/layout/IconVerticalSolidList"/>
    <dgm:cxn modelId="{2398B2E7-C52F-4620-BDD4-A56820B57BB5}" type="presParOf" srcId="{0E1E4662-E78C-4A7C-8F60-C0EB786D9AD6}" destId="{A924929C-1F0C-47B2-A710-C456E305482C}" srcOrd="3" destOrd="0" presId="urn:microsoft.com/office/officeart/2018/2/layout/IconVerticalSolidList"/>
    <dgm:cxn modelId="{AFED608D-AC68-4426-95C5-2D3B3E44DBBF}" type="presParOf" srcId="{82BA9BD3-DF5B-4051-8DDF-A9160CD6C905}" destId="{47A97DD4-8358-4E9C-950B-E93A13B78B6C}" srcOrd="1" destOrd="0" presId="urn:microsoft.com/office/officeart/2018/2/layout/IconVerticalSolidList"/>
    <dgm:cxn modelId="{765A351C-3337-46FE-A3B4-535025CBBA32}" type="presParOf" srcId="{82BA9BD3-DF5B-4051-8DDF-A9160CD6C905}" destId="{F5B28EC6-57D3-45D9-ADE2-B697A269683C}" srcOrd="2" destOrd="0" presId="urn:microsoft.com/office/officeart/2018/2/layout/IconVerticalSolidList"/>
    <dgm:cxn modelId="{BF1B47A6-CF02-4871-99A8-2A9FB6B4D4E5}" type="presParOf" srcId="{F5B28EC6-57D3-45D9-ADE2-B697A269683C}" destId="{AE063F54-97E6-4E3E-9DBB-DA05D73AB6CA}" srcOrd="0" destOrd="0" presId="urn:microsoft.com/office/officeart/2018/2/layout/IconVerticalSolidList"/>
    <dgm:cxn modelId="{639FA104-3B6F-4930-9464-02C45EE3AFAB}" type="presParOf" srcId="{F5B28EC6-57D3-45D9-ADE2-B697A269683C}" destId="{82A01A7B-C74D-433A-A608-0D9BA4238DC3}" srcOrd="1" destOrd="0" presId="urn:microsoft.com/office/officeart/2018/2/layout/IconVerticalSolidList"/>
    <dgm:cxn modelId="{9AE52F7D-704F-4E3C-981A-A5B0FB31F61A}" type="presParOf" srcId="{F5B28EC6-57D3-45D9-ADE2-B697A269683C}" destId="{7FA15A8C-EF35-443B-9E0A-24F069B76A54}" srcOrd="2" destOrd="0" presId="urn:microsoft.com/office/officeart/2018/2/layout/IconVerticalSolidList"/>
    <dgm:cxn modelId="{2F3F2800-2E94-45CD-B679-F806E7E6C677}" type="presParOf" srcId="{F5B28EC6-57D3-45D9-ADE2-B697A269683C}" destId="{1E5DD807-5510-4582-B39A-63E0C10243F9}" srcOrd="3" destOrd="0" presId="urn:microsoft.com/office/officeart/2018/2/layout/IconVerticalSolidList"/>
    <dgm:cxn modelId="{C61C4CC2-AC9B-4197-AC9D-C51EB4354B54}" type="presParOf" srcId="{82BA9BD3-DF5B-4051-8DDF-A9160CD6C905}" destId="{9349DA5A-1730-48B9-A3D2-896D4E84D6AE}" srcOrd="3" destOrd="0" presId="urn:microsoft.com/office/officeart/2018/2/layout/IconVerticalSolidList"/>
    <dgm:cxn modelId="{FD9EDA7F-529E-478B-8A8F-47A6ED19B498}" type="presParOf" srcId="{82BA9BD3-DF5B-4051-8DDF-A9160CD6C905}" destId="{FF7E48C0-E9FF-45B8-AFAC-6AA2E4C820F3}" srcOrd="4" destOrd="0" presId="urn:microsoft.com/office/officeart/2018/2/layout/IconVerticalSolidList"/>
    <dgm:cxn modelId="{5B1ED484-8DB3-4F3C-AD15-84ED42B9057E}" type="presParOf" srcId="{FF7E48C0-E9FF-45B8-AFAC-6AA2E4C820F3}" destId="{D3ADCC18-3818-4B49-8981-4237826A1317}" srcOrd="0" destOrd="0" presId="urn:microsoft.com/office/officeart/2018/2/layout/IconVerticalSolidList"/>
    <dgm:cxn modelId="{AB63B493-36CE-4C27-9AEF-EDE67B029D96}" type="presParOf" srcId="{FF7E48C0-E9FF-45B8-AFAC-6AA2E4C820F3}" destId="{54C82161-15E3-404C-BB8F-302B7A224627}" srcOrd="1" destOrd="0" presId="urn:microsoft.com/office/officeart/2018/2/layout/IconVerticalSolidList"/>
    <dgm:cxn modelId="{34400510-7FF5-488C-BB73-627008B6BD25}" type="presParOf" srcId="{FF7E48C0-E9FF-45B8-AFAC-6AA2E4C820F3}" destId="{A7054CF5-F209-4570-84CB-A68276A56CB4}" srcOrd="2" destOrd="0" presId="urn:microsoft.com/office/officeart/2018/2/layout/IconVerticalSolidList"/>
    <dgm:cxn modelId="{382E2895-994C-4388-B61C-78F61B8DF2F6}" type="presParOf" srcId="{FF7E48C0-E9FF-45B8-AFAC-6AA2E4C820F3}" destId="{85921094-6142-4AF0-AF55-E9EACC19AA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B6426FD-F2B2-42BE-BB0F-1BC10D480046}"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25822218-A279-4E9C-88B5-FC33D36EF645}">
      <dgm:prSet/>
      <dgm:spPr/>
      <dgm:t>
        <a:bodyPr/>
        <a:lstStyle/>
        <a:p>
          <a:r>
            <a:rPr lang="en-US" dirty="0"/>
            <a:t>As the architecture shows the input image is converted into tokens, either by using a ResNet-50 feature extractor or by extracting patches that do not overlap which is then been flattened</a:t>
          </a:r>
        </a:p>
      </dgm:t>
    </dgm:pt>
    <dgm:pt modelId="{7F8BFC49-8F3C-4EDC-B504-09250B698099}" type="parTrans" cxnId="{28A0176D-CE69-4256-A3AD-062E00022E99}">
      <dgm:prSet/>
      <dgm:spPr/>
      <dgm:t>
        <a:bodyPr/>
        <a:lstStyle/>
        <a:p>
          <a:endParaRPr lang="en-US"/>
        </a:p>
      </dgm:t>
    </dgm:pt>
    <dgm:pt modelId="{EE86CA72-24EA-46F4-BF6F-A697C70DE285}" type="sibTrans" cxnId="{28A0176D-CE69-4256-A3AD-062E00022E99}">
      <dgm:prSet/>
      <dgm:spPr/>
      <dgm:t>
        <a:bodyPr/>
        <a:lstStyle/>
        <a:p>
          <a:endParaRPr lang="en-US"/>
        </a:p>
      </dgm:t>
    </dgm:pt>
    <dgm:pt modelId="{E4276476-E0AE-4AF5-9A7B-59812CDC799D}">
      <dgm:prSet/>
      <dgm:spPr/>
      <dgm:t>
        <a:bodyPr/>
        <a:lstStyle/>
        <a:p>
          <a:r>
            <a:rPr lang="en-US" dirty="0"/>
            <a:t>In the embedding process the image is augmented with positional embedding and patch-independent readout token then added to it</a:t>
          </a:r>
        </a:p>
      </dgm:t>
    </dgm:pt>
    <dgm:pt modelId="{02273594-1852-49F9-A2E2-1AC227ADC965}" type="parTrans" cxnId="{A5E050F6-A556-42EE-AFCA-CD35628D183E}">
      <dgm:prSet/>
      <dgm:spPr/>
      <dgm:t>
        <a:bodyPr/>
        <a:lstStyle/>
        <a:p>
          <a:endParaRPr lang="en-US"/>
        </a:p>
      </dgm:t>
    </dgm:pt>
    <dgm:pt modelId="{41A7A2A6-EDC3-4909-937F-BFFBD5C9A193}" type="sibTrans" cxnId="{A5E050F6-A556-42EE-AFCA-CD35628D183E}">
      <dgm:prSet/>
      <dgm:spPr/>
      <dgm:t>
        <a:bodyPr/>
        <a:lstStyle/>
        <a:p>
          <a:endParaRPr lang="en-US"/>
        </a:p>
      </dgm:t>
    </dgm:pt>
    <dgm:pt modelId="{3BB886DC-401F-46E8-AF06-71B2434B59B0}" type="pres">
      <dgm:prSet presAssocID="{4B6426FD-F2B2-42BE-BB0F-1BC10D480046}" presName="hierChild1" presStyleCnt="0">
        <dgm:presLayoutVars>
          <dgm:chPref val="1"/>
          <dgm:dir/>
          <dgm:animOne val="branch"/>
          <dgm:animLvl val="lvl"/>
          <dgm:resizeHandles/>
        </dgm:presLayoutVars>
      </dgm:prSet>
      <dgm:spPr/>
      <dgm:t>
        <a:bodyPr/>
        <a:lstStyle/>
        <a:p>
          <a:endParaRPr lang="en-IN"/>
        </a:p>
      </dgm:t>
    </dgm:pt>
    <dgm:pt modelId="{DD56625B-7A0A-4E4B-A3C5-E087DD20A89E}" type="pres">
      <dgm:prSet presAssocID="{25822218-A279-4E9C-88B5-FC33D36EF645}" presName="hierRoot1" presStyleCnt="0"/>
      <dgm:spPr/>
    </dgm:pt>
    <dgm:pt modelId="{FEE50B93-F7B1-4DDF-BD95-408E1D8B0AE6}" type="pres">
      <dgm:prSet presAssocID="{25822218-A279-4E9C-88B5-FC33D36EF645}" presName="composite" presStyleCnt="0"/>
      <dgm:spPr/>
    </dgm:pt>
    <dgm:pt modelId="{6315F645-392D-4CAC-A69D-93DA164484D4}" type="pres">
      <dgm:prSet presAssocID="{25822218-A279-4E9C-88B5-FC33D36EF645}" presName="background" presStyleLbl="node0" presStyleIdx="0" presStyleCnt="2"/>
      <dgm:spPr/>
    </dgm:pt>
    <dgm:pt modelId="{D6D8D547-CDDE-43C3-B467-E635E79336FF}" type="pres">
      <dgm:prSet presAssocID="{25822218-A279-4E9C-88B5-FC33D36EF645}" presName="text" presStyleLbl="fgAcc0" presStyleIdx="0" presStyleCnt="2">
        <dgm:presLayoutVars>
          <dgm:chPref val="3"/>
        </dgm:presLayoutVars>
      </dgm:prSet>
      <dgm:spPr/>
      <dgm:t>
        <a:bodyPr/>
        <a:lstStyle/>
        <a:p>
          <a:endParaRPr lang="en-IN"/>
        </a:p>
      </dgm:t>
    </dgm:pt>
    <dgm:pt modelId="{45563386-26CA-48FC-A7CD-2F3EF1F19B9A}" type="pres">
      <dgm:prSet presAssocID="{25822218-A279-4E9C-88B5-FC33D36EF645}" presName="hierChild2" presStyleCnt="0"/>
      <dgm:spPr/>
    </dgm:pt>
    <dgm:pt modelId="{92BB678F-A3AB-4BF9-A04A-093E679B3405}" type="pres">
      <dgm:prSet presAssocID="{E4276476-E0AE-4AF5-9A7B-59812CDC799D}" presName="hierRoot1" presStyleCnt="0"/>
      <dgm:spPr/>
    </dgm:pt>
    <dgm:pt modelId="{E5995E6D-176A-4E31-8735-FD5335040A0F}" type="pres">
      <dgm:prSet presAssocID="{E4276476-E0AE-4AF5-9A7B-59812CDC799D}" presName="composite" presStyleCnt="0"/>
      <dgm:spPr/>
    </dgm:pt>
    <dgm:pt modelId="{151F93DE-A7BE-4956-8CB7-BF8DE515F9FF}" type="pres">
      <dgm:prSet presAssocID="{E4276476-E0AE-4AF5-9A7B-59812CDC799D}" presName="background" presStyleLbl="node0" presStyleIdx="1" presStyleCnt="2"/>
      <dgm:spPr/>
    </dgm:pt>
    <dgm:pt modelId="{4ADF19D1-40CF-4FD0-83AF-8821B799C71D}" type="pres">
      <dgm:prSet presAssocID="{E4276476-E0AE-4AF5-9A7B-59812CDC799D}" presName="text" presStyleLbl="fgAcc0" presStyleIdx="1" presStyleCnt="2">
        <dgm:presLayoutVars>
          <dgm:chPref val="3"/>
        </dgm:presLayoutVars>
      </dgm:prSet>
      <dgm:spPr/>
      <dgm:t>
        <a:bodyPr/>
        <a:lstStyle/>
        <a:p>
          <a:endParaRPr lang="en-IN"/>
        </a:p>
      </dgm:t>
    </dgm:pt>
    <dgm:pt modelId="{D4171CA5-B0AB-4984-BE6E-152AC2E467E9}" type="pres">
      <dgm:prSet presAssocID="{E4276476-E0AE-4AF5-9A7B-59812CDC799D}" presName="hierChild2" presStyleCnt="0"/>
      <dgm:spPr/>
    </dgm:pt>
  </dgm:ptLst>
  <dgm:cxnLst>
    <dgm:cxn modelId="{A5E050F6-A556-42EE-AFCA-CD35628D183E}" srcId="{4B6426FD-F2B2-42BE-BB0F-1BC10D480046}" destId="{E4276476-E0AE-4AF5-9A7B-59812CDC799D}" srcOrd="1" destOrd="0" parTransId="{02273594-1852-49F9-A2E2-1AC227ADC965}" sibTransId="{41A7A2A6-EDC3-4909-937F-BFFBD5C9A193}"/>
    <dgm:cxn modelId="{98AC6B53-01B8-4290-A911-14CD444A016C}" type="presOf" srcId="{4B6426FD-F2B2-42BE-BB0F-1BC10D480046}" destId="{3BB886DC-401F-46E8-AF06-71B2434B59B0}" srcOrd="0" destOrd="0" presId="urn:microsoft.com/office/officeart/2005/8/layout/hierarchy1"/>
    <dgm:cxn modelId="{728D8F3F-B844-4906-8E67-2DBE3305F2F3}" type="presOf" srcId="{25822218-A279-4E9C-88B5-FC33D36EF645}" destId="{D6D8D547-CDDE-43C3-B467-E635E79336FF}" srcOrd="0" destOrd="0" presId="urn:microsoft.com/office/officeart/2005/8/layout/hierarchy1"/>
    <dgm:cxn modelId="{28A0176D-CE69-4256-A3AD-062E00022E99}" srcId="{4B6426FD-F2B2-42BE-BB0F-1BC10D480046}" destId="{25822218-A279-4E9C-88B5-FC33D36EF645}" srcOrd="0" destOrd="0" parTransId="{7F8BFC49-8F3C-4EDC-B504-09250B698099}" sibTransId="{EE86CA72-24EA-46F4-BF6F-A697C70DE285}"/>
    <dgm:cxn modelId="{AD063A60-E834-4758-86B5-C281B6ECAE38}" type="presOf" srcId="{E4276476-E0AE-4AF5-9A7B-59812CDC799D}" destId="{4ADF19D1-40CF-4FD0-83AF-8821B799C71D}" srcOrd="0" destOrd="0" presId="urn:microsoft.com/office/officeart/2005/8/layout/hierarchy1"/>
    <dgm:cxn modelId="{DF19DA3C-6CE7-4133-A74B-A4067344103B}" type="presParOf" srcId="{3BB886DC-401F-46E8-AF06-71B2434B59B0}" destId="{DD56625B-7A0A-4E4B-A3C5-E087DD20A89E}" srcOrd="0" destOrd="0" presId="urn:microsoft.com/office/officeart/2005/8/layout/hierarchy1"/>
    <dgm:cxn modelId="{B2BA79E7-603E-4FCF-B8A6-ACB387B6B96E}" type="presParOf" srcId="{DD56625B-7A0A-4E4B-A3C5-E087DD20A89E}" destId="{FEE50B93-F7B1-4DDF-BD95-408E1D8B0AE6}" srcOrd="0" destOrd="0" presId="urn:microsoft.com/office/officeart/2005/8/layout/hierarchy1"/>
    <dgm:cxn modelId="{46735274-2DD1-46DF-B007-020B5F1F1FB0}" type="presParOf" srcId="{FEE50B93-F7B1-4DDF-BD95-408E1D8B0AE6}" destId="{6315F645-392D-4CAC-A69D-93DA164484D4}" srcOrd="0" destOrd="0" presId="urn:microsoft.com/office/officeart/2005/8/layout/hierarchy1"/>
    <dgm:cxn modelId="{B321AF5A-A038-420B-B9AD-C9923F4AA08F}" type="presParOf" srcId="{FEE50B93-F7B1-4DDF-BD95-408E1D8B0AE6}" destId="{D6D8D547-CDDE-43C3-B467-E635E79336FF}" srcOrd="1" destOrd="0" presId="urn:microsoft.com/office/officeart/2005/8/layout/hierarchy1"/>
    <dgm:cxn modelId="{BD2919DE-B5E3-4443-90B0-7D239A00EA47}" type="presParOf" srcId="{DD56625B-7A0A-4E4B-A3C5-E087DD20A89E}" destId="{45563386-26CA-48FC-A7CD-2F3EF1F19B9A}" srcOrd="1" destOrd="0" presId="urn:microsoft.com/office/officeart/2005/8/layout/hierarchy1"/>
    <dgm:cxn modelId="{61AA58E5-C8DB-45EE-90B7-1D60E2F9CCC4}" type="presParOf" srcId="{3BB886DC-401F-46E8-AF06-71B2434B59B0}" destId="{92BB678F-A3AB-4BF9-A04A-093E679B3405}" srcOrd="1" destOrd="0" presId="urn:microsoft.com/office/officeart/2005/8/layout/hierarchy1"/>
    <dgm:cxn modelId="{9AACB014-9375-4A6D-BCAC-36DF3606F60B}" type="presParOf" srcId="{92BB678F-A3AB-4BF9-A04A-093E679B3405}" destId="{E5995E6D-176A-4E31-8735-FD5335040A0F}" srcOrd="0" destOrd="0" presId="urn:microsoft.com/office/officeart/2005/8/layout/hierarchy1"/>
    <dgm:cxn modelId="{73A5B72C-701D-4BB0-8565-99161FC7337D}" type="presParOf" srcId="{E5995E6D-176A-4E31-8735-FD5335040A0F}" destId="{151F93DE-A7BE-4956-8CB7-BF8DE515F9FF}" srcOrd="0" destOrd="0" presId="urn:microsoft.com/office/officeart/2005/8/layout/hierarchy1"/>
    <dgm:cxn modelId="{1659A8D7-D956-4406-917E-8D24BE3D2216}" type="presParOf" srcId="{E5995E6D-176A-4E31-8735-FD5335040A0F}" destId="{4ADF19D1-40CF-4FD0-83AF-8821B799C71D}" srcOrd="1" destOrd="0" presId="urn:microsoft.com/office/officeart/2005/8/layout/hierarchy1"/>
    <dgm:cxn modelId="{56ECCD94-BEF5-4024-9E44-FE4BF7AF9B6B}" type="presParOf" srcId="{92BB678F-A3AB-4BF9-A04A-093E679B3405}" destId="{D4171CA5-B0AB-4984-BE6E-152AC2E467E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5324E6-A1D3-40C8-B786-A7AB2D2C681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8B58662-4A71-4EA3-9C5B-8E76AAC50BEC}">
      <dgm:prSet custT="1"/>
      <dgm:spPr/>
      <dgm:t>
        <a:bodyPr/>
        <a:lstStyle/>
        <a:p>
          <a:r>
            <a:rPr lang="en-US" sz="2400" dirty="0"/>
            <a:t>Although the only issues with using complex deep neural network is their memory requirements which can an expensive problem while we deal with high-resolution images and when we aim to predict depth maps with high resolution, same goes with the computational power however if we can develop some lighter deep neural network architectures it will be much more efficient and less time consuming will be less expensive and can be developed at consumer level market</a:t>
          </a:r>
        </a:p>
      </dgm:t>
    </dgm:pt>
    <dgm:pt modelId="{F733EA00-F1C2-4BC4-9A01-19A5B0037132}" type="parTrans" cxnId="{0E0DF442-7069-4524-AA50-13FAE89E4ADD}">
      <dgm:prSet/>
      <dgm:spPr/>
      <dgm:t>
        <a:bodyPr/>
        <a:lstStyle/>
        <a:p>
          <a:endParaRPr lang="en-US"/>
        </a:p>
      </dgm:t>
    </dgm:pt>
    <dgm:pt modelId="{B4F1FA8A-331E-4E3C-BBB0-1EB38D9430F8}" type="sibTrans" cxnId="{0E0DF442-7069-4524-AA50-13FAE89E4ADD}">
      <dgm:prSet/>
      <dgm:spPr/>
      <dgm:t>
        <a:bodyPr/>
        <a:lstStyle/>
        <a:p>
          <a:endParaRPr lang="en-US"/>
        </a:p>
      </dgm:t>
    </dgm:pt>
    <dgm:pt modelId="{7793ABEF-5566-4600-A610-F118B5922665}">
      <dgm:prSet custT="1"/>
      <dgm:spPr/>
      <dgm:t>
        <a:bodyPr/>
        <a:lstStyle/>
        <a:p>
          <a:r>
            <a:rPr lang="en-US" sz="2800" dirty="0"/>
            <a:t>We aim to see the development of many more such datasets and also self-adoption methods which can adapt themselves in accordance with the scene conditions</a:t>
          </a:r>
        </a:p>
      </dgm:t>
    </dgm:pt>
    <dgm:pt modelId="{CA615EF4-779B-484D-862E-187E628BBA21}" type="parTrans" cxnId="{DC377C22-E5E1-4878-963A-2B28047BD60F}">
      <dgm:prSet/>
      <dgm:spPr/>
      <dgm:t>
        <a:bodyPr/>
        <a:lstStyle/>
        <a:p>
          <a:endParaRPr lang="en-US"/>
        </a:p>
      </dgm:t>
    </dgm:pt>
    <dgm:pt modelId="{7ACA285B-8AD3-4BDC-B63B-3D9E05F9D453}" type="sibTrans" cxnId="{DC377C22-E5E1-4878-963A-2B28047BD60F}">
      <dgm:prSet/>
      <dgm:spPr/>
      <dgm:t>
        <a:bodyPr/>
        <a:lstStyle/>
        <a:p>
          <a:endParaRPr lang="en-US"/>
        </a:p>
      </dgm:t>
    </dgm:pt>
    <dgm:pt modelId="{98C98C41-56EA-4986-8B9F-C75955A1D8C2}" type="pres">
      <dgm:prSet presAssocID="{785324E6-A1D3-40C8-B786-A7AB2D2C6814}" presName="linear" presStyleCnt="0">
        <dgm:presLayoutVars>
          <dgm:animLvl val="lvl"/>
          <dgm:resizeHandles val="exact"/>
        </dgm:presLayoutVars>
      </dgm:prSet>
      <dgm:spPr/>
      <dgm:t>
        <a:bodyPr/>
        <a:lstStyle/>
        <a:p>
          <a:endParaRPr lang="en-IN"/>
        </a:p>
      </dgm:t>
    </dgm:pt>
    <dgm:pt modelId="{D8ACFDF4-7BBA-49A8-9737-5899301EAC0A}" type="pres">
      <dgm:prSet presAssocID="{C8B58662-4A71-4EA3-9C5B-8E76AAC50BEC}" presName="parentText" presStyleLbl="node1" presStyleIdx="0" presStyleCnt="2">
        <dgm:presLayoutVars>
          <dgm:chMax val="0"/>
          <dgm:bulletEnabled val="1"/>
        </dgm:presLayoutVars>
      </dgm:prSet>
      <dgm:spPr/>
      <dgm:t>
        <a:bodyPr/>
        <a:lstStyle/>
        <a:p>
          <a:endParaRPr lang="en-IN"/>
        </a:p>
      </dgm:t>
    </dgm:pt>
    <dgm:pt modelId="{1E029F85-172C-4138-B9B9-1B1730D3361F}" type="pres">
      <dgm:prSet presAssocID="{B4F1FA8A-331E-4E3C-BBB0-1EB38D9430F8}" presName="spacer" presStyleCnt="0"/>
      <dgm:spPr/>
    </dgm:pt>
    <dgm:pt modelId="{493CE9B7-F8D9-44CD-80A8-3659245435C4}" type="pres">
      <dgm:prSet presAssocID="{7793ABEF-5566-4600-A610-F118B5922665}" presName="parentText" presStyleLbl="node1" presStyleIdx="1" presStyleCnt="2">
        <dgm:presLayoutVars>
          <dgm:chMax val="0"/>
          <dgm:bulletEnabled val="1"/>
        </dgm:presLayoutVars>
      </dgm:prSet>
      <dgm:spPr/>
      <dgm:t>
        <a:bodyPr/>
        <a:lstStyle/>
        <a:p>
          <a:endParaRPr lang="en-IN"/>
        </a:p>
      </dgm:t>
    </dgm:pt>
  </dgm:ptLst>
  <dgm:cxnLst>
    <dgm:cxn modelId="{042155DF-7E7F-44D5-866E-22345F8288BE}" type="presOf" srcId="{7793ABEF-5566-4600-A610-F118B5922665}" destId="{493CE9B7-F8D9-44CD-80A8-3659245435C4}" srcOrd="0" destOrd="0" presId="urn:microsoft.com/office/officeart/2005/8/layout/vList2"/>
    <dgm:cxn modelId="{0E0DF442-7069-4524-AA50-13FAE89E4ADD}" srcId="{785324E6-A1D3-40C8-B786-A7AB2D2C6814}" destId="{C8B58662-4A71-4EA3-9C5B-8E76AAC50BEC}" srcOrd="0" destOrd="0" parTransId="{F733EA00-F1C2-4BC4-9A01-19A5B0037132}" sibTransId="{B4F1FA8A-331E-4E3C-BBB0-1EB38D9430F8}"/>
    <dgm:cxn modelId="{73E301C2-29C1-4FFD-A1D9-93F5D2E7E9BA}" type="presOf" srcId="{C8B58662-4A71-4EA3-9C5B-8E76AAC50BEC}" destId="{D8ACFDF4-7BBA-49A8-9737-5899301EAC0A}" srcOrd="0" destOrd="0" presId="urn:microsoft.com/office/officeart/2005/8/layout/vList2"/>
    <dgm:cxn modelId="{DC377C22-E5E1-4878-963A-2B28047BD60F}" srcId="{785324E6-A1D3-40C8-B786-A7AB2D2C6814}" destId="{7793ABEF-5566-4600-A610-F118B5922665}" srcOrd="1" destOrd="0" parTransId="{CA615EF4-779B-484D-862E-187E628BBA21}" sibTransId="{7ACA285B-8AD3-4BDC-B63B-3D9E05F9D453}"/>
    <dgm:cxn modelId="{F434A990-9307-4203-AFB4-CA087A4B810F}" type="presOf" srcId="{785324E6-A1D3-40C8-B786-A7AB2D2C6814}" destId="{98C98C41-56EA-4986-8B9F-C75955A1D8C2}" srcOrd="0" destOrd="0" presId="urn:microsoft.com/office/officeart/2005/8/layout/vList2"/>
    <dgm:cxn modelId="{C12BFD7A-C46D-48C2-853D-F011AB5C873E}" type="presParOf" srcId="{98C98C41-56EA-4986-8B9F-C75955A1D8C2}" destId="{D8ACFDF4-7BBA-49A8-9737-5899301EAC0A}" srcOrd="0" destOrd="0" presId="urn:microsoft.com/office/officeart/2005/8/layout/vList2"/>
    <dgm:cxn modelId="{E275ADBE-D522-4010-AA4E-CFDEF9EA8D59}" type="presParOf" srcId="{98C98C41-56EA-4986-8B9F-C75955A1D8C2}" destId="{1E029F85-172C-4138-B9B9-1B1730D3361F}" srcOrd="1" destOrd="0" presId="urn:microsoft.com/office/officeart/2005/8/layout/vList2"/>
    <dgm:cxn modelId="{0E4CBF63-AA69-40BB-8EBD-00CDE2B123AD}" type="presParOf" srcId="{98C98C41-56EA-4986-8B9F-C75955A1D8C2}" destId="{493CE9B7-F8D9-44CD-80A8-3659245435C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FFB99E-3F03-4B90-8AE9-DED52CF150E6}"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491760A3-081E-4022-8710-1AAE658D8314}">
      <dgm:prSet phldr="0"/>
      <dgm:spPr/>
      <dgm:t>
        <a:bodyPr/>
        <a:lstStyle/>
        <a:p>
          <a:pPr algn="l" rtl="0"/>
          <a:r>
            <a:rPr lang="en-IN" dirty="0"/>
            <a:t>Introduction</a:t>
          </a:r>
          <a:endParaRPr lang="en-US" dirty="0"/>
        </a:p>
      </dgm:t>
    </dgm:pt>
    <dgm:pt modelId="{03D60BE1-EE04-49C7-805B-4386ADDD5F57}" type="parTrans" cxnId="{7DED3BD3-A0C0-4FA9-BB17-03B76C547613}">
      <dgm:prSet/>
      <dgm:spPr/>
      <dgm:t>
        <a:bodyPr/>
        <a:lstStyle/>
        <a:p>
          <a:endParaRPr lang="en-IN"/>
        </a:p>
      </dgm:t>
    </dgm:pt>
    <dgm:pt modelId="{AB27A295-46BF-492D-822E-A207B5807486}" type="sibTrans" cxnId="{7DED3BD3-A0C0-4FA9-BB17-03B76C547613}">
      <dgm:prSet/>
      <dgm:spPr/>
      <dgm:t>
        <a:bodyPr/>
        <a:lstStyle/>
        <a:p>
          <a:endParaRPr lang="en-IN"/>
        </a:p>
      </dgm:t>
    </dgm:pt>
    <dgm:pt modelId="{66E428E7-78DA-47DA-BBFF-AC4A324D91BC}">
      <dgm:prSet phldr="0"/>
      <dgm:spPr/>
      <dgm:t>
        <a:bodyPr/>
        <a:lstStyle/>
        <a:p>
          <a:pPr algn="l"/>
          <a:r>
            <a:rPr lang="en-IN" dirty="0"/>
            <a:t>Objective</a:t>
          </a:r>
          <a:endParaRPr lang="en-US" dirty="0"/>
        </a:p>
      </dgm:t>
    </dgm:pt>
    <dgm:pt modelId="{4A9C82EE-780F-4B22-9DA2-EC8F2D243357}" type="parTrans" cxnId="{FFA2F5F3-0AD0-4839-919C-2DC623298983}">
      <dgm:prSet/>
      <dgm:spPr/>
      <dgm:t>
        <a:bodyPr/>
        <a:lstStyle/>
        <a:p>
          <a:endParaRPr lang="en-IN"/>
        </a:p>
      </dgm:t>
    </dgm:pt>
    <dgm:pt modelId="{CE557328-94CE-4A93-8371-9960A5D39DB8}" type="sibTrans" cxnId="{FFA2F5F3-0AD0-4839-919C-2DC623298983}">
      <dgm:prSet/>
      <dgm:spPr/>
      <dgm:t>
        <a:bodyPr/>
        <a:lstStyle/>
        <a:p>
          <a:endParaRPr lang="en-IN"/>
        </a:p>
      </dgm:t>
    </dgm:pt>
    <dgm:pt modelId="{3CA43C31-A867-4788-A3C8-8EF0EEF45DD5}">
      <dgm:prSet phldr="0"/>
      <dgm:spPr/>
      <dgm:t>
        <a:bodyPr/>
        <a:lstStyle/>
        <a:p>
          <a:pPr algn="l"/>
          <a:r>
            <a:rPr lang="en-IN" dirty="0"/>
            <a:t>Image Formation in Camera</a:t>
          </a:r>
          <a:endParaRPr lang="en-US" dirty="0"/>
        </a:p>
      </dgm:t>
    </dgm:pt>
    <dgm:pt modelId="{F8CB18FE-A9E2-46BD-8E37-64C4A960DCB3}" type="parTrans" cxnId="{D2A0549F-E513-4696-86C7-654F7BE724EA}">
      <dgm:prSet/>
      <dgm:spPr/>
      <dgm:t>
        <a:bodyPr/>
        <a:lstStyle/>
        <a:p>
          <a:endParaRPr lang="en-IN"/>
        </a:p>
      </dgm:t>
    </dgm:pt>
    <dgm:pt modelId="{030D8A03-B561-48D5-A2B4-C859C0066EAC}" type="sibTrans" cxnId="{D2A0549F-E513-4696-86C7-654F7BE724EA}">
      <dgm:prSet/>
      <dgm:spPr/>
      <dgm:t>
        <a:bodyPr/>
        <a:lstStyle/>
        <a:p>
          <a:endParaRPr lang="en-IN"/>
        </a:p>
      </dgm:t>
    </dgm:pt>
    <dgm:pt modelId="{C43DF1CA-F487-4483-98A8-5400AE6F5FE4}">
      <dgm:prSet phldr="0"/>
      <dgm:spPr/>
      <dgm:t>
        <a:bodyPr/>
        <a:lstStyle/>
        <a:p>
          <a:pPr algn="l"/>
          <a:r>
            <a:rPr lang="en-IN" dirty="0"/>
            <a:t>Working</a:t>
          </a:r>
          <a:endParaRPr lang="en-US" dirty="0"/>
        </a:p>
      </dgm:t>
    </dgm:pt>
    <dgm:pt modelId="{F8F248F7-0D00-4ECA-AFE7-C820F0DDA4D1}" type="parTrans" cxnId="{1D61194F-4D5B-4169-A58C-5EBC1C509594}">
      <dgm:prSet/>
      <dgm:spPr/>
      <dgm:t>
        <a:bodyPr/>
        <a:lstStyle/>
        <a:p>
          <a:endParaRPr lang="en-IN"/>
        </a:p>
      </dgm:t>
    </dgm:pt>
    <dgm:pt modelId="{FED983E6-BDC4-4FD9-A53B-8DB884065A12}" type="sibTrans" cxnId="{1D61194F-4D5B-4169-A58C-5EBC1C509594}">
      <dgm:prSet/>
      <dgm:spPr/>
      <dgm:t>
        <a:bodyPr/>
        <a:lstStyle/>
        <a:p>
          <a:endParaRPr lang="en-IN"/>
        </a:p>
      </dgm:t>
    </dgm:pt>
    <dgm:pt modelId="{0BE40627-C9C3-4031-963A-45BB862F199A}">
      <dgm:prSet phldr="0"/>
      <dgm:spPr/>
      <dgm:t>
        <a:bodyPr/>
        <a:lstStyle/>
        <a:p>
          <a:pPr algn="l"/>
          <a:r>
            <a:rPr lang="en-IN" dirty="0"/>
            <a:t>Deep Neural Networks</a:t>
          </a:r>
          <a:endParaRPr lang="en-US" dirty="0"/>
        </a:p>
      </dgm:t>
    </dgm:pt>
    <dgm:pt modelId="{B91ABB13-53C3-40F2-8304-715347F2878C}" type="parTrans" cxnId="{57E55F5C-59AF-4F31-B883-86868AD396BF}">
      <dgm:prSet/>
      <dgm:spPr/>
      <dgm:t>
        <a:bodyPr/>
        <a:lstStyle/>
        <a:p>
          <a:endParaRPr lang="en-IN"/>
        </a:p>
      </dgm:t>
    </dgm:pt>
    <dgm:pt modelId="{651DC38C-4A11-4F7F-BBDF-D8E6EA175D47}" type="sibTrans" cxnId="{57E55F5C-59AF-4F31-B883-86868AD396BF}">
      <dgm:prSet/>
      <dgm:spPr/>
      <dgm:t>
        <a:bodyPr/>
        <a:lstStyle/>
        <a:p>
          <a:endParaRPr lang="en-IN"/>
        </a:p>
      </dgm:t>
    </dgm:pt>
    <dgm:pt modelId="{A4D2EDD3-2C81-4769-9014-10955986C82D}">
      <dgm:prSet phldr="0"/>
      <dgm:spPr/>
      <dgm:t>
        <a:bodyPr/>
        <a:lstStyle/>
        <a:p>
          <a:pPr algn="l"/>
          <a:r>
            <a:rPr lang="en-IN" dirty="0"/>
            <a:t>Data Sets For Depth Estimation</a:t>
          </a:r>
          <a:endParaRPr lang="en-US" dirty="0"/>
        </a:p>
      </dgm:t>
    </dgm:pt>
    <dgm:pt modelId="{5DC11E49-0AAE-432F-A571-DF4263D675B0}" type="parTrans" cxnId="{C239CDEC-4FE0-4B93-BC26-36DA7386A3BD}">
      <dgm:prSet/>
      <dgm:spPr/>
      <dgm:t>
        <a:bodyPr/>
        <a:lstStyle/>
        <a:p>
          <a:endParaRPr lang="en-IN"/>
        </a:p>
      </dgm:t>
    </dgm:pt>
    <dgm:pt modelId="{EBE1D776-CDF1-4B93-BE5F-2307F1FAD60C}" type="sibTrans" cxnId="{C239CDEC-4FE0-4B93-BC26-36DA7386A3BD}">
      <dgm:prSet/>
      <dgm:spPr/>
      <dgm:t>
        <a:bodyPr/>
        <a:lstStyle/>
        <a:p>
          <a:endParaRPr lang="en-IN"/>
        </a:p>
      </dgm:t>
    </dgm:pt>
    <dgm:pt modelId="{F58C9DDC-B0C1-4D1F-A5AD-DDB4E9A414AF}">
      <dgm:prSet phldr="0"/>
      <dgm:spPr/>
      <dgm:t>
        <a:bodyPr/>
        <a:lstStyle/>
        <a:p>
          <a:pPr algn="l"/>
          <a:r>
            <a:rPr lang="en-IN" dirty="0"/>
            <a:t>KITTI Dataset</a:t>
          </a:r>
          <a:endParaRPr lang="en-US" dirty="0"/>
        </a:p>
      </dgm:t>
    </dgm:pt>
    <dgm:pt modelId="{616A09C1-E658-46F4-AB05-7DF62751A1DA}" type="parTrans" cxnId="{25A1EEF7-CE4D-447C-8514-8900A2055D6C}">
      <dgm:prSet/>
      <dgm:spPr/>
      <dgm:t>
        <a:bodyPr/>
        <a:lstStyle/>
        <a:p>
          <a:endParaRPr lang="en-IN"/>
        </a:p>
      </dgm:t>
    </dgm:pt>
    <dgm:pt modelId="{AF153B8F-A35A-4258-A0B8-BAB60A63B6BA}" type="sibTrans" cxnId="{25A1EEF7-CE4D-447C-8514-8900A2055D6C}">
      <dgm:prSet/>
      <dgm:spPr/>
      <dgm:t>
        <a:bodyPr/>
        <a:lstStyle/>
        <a:p>
          <a:endParaRPr lang="en-IN"/>
        </a:p>
      </dgm:t>
    </dgm:pt>
    <dgm:pt modelId="{44E6B8DE-27AE-4736-AE0F-0002DF248E0D}">
      <dgm:prSet phldr="0"/>
      <dgm:spPr/>
      <dgm:t>
        <a:bodyPr/>
        <a:lstStyle/>
        <a:p>
          <a:pPr algn="l"/>
          <a:r>
            <a:rPr lang="en-IN" dirty="0"/>
            <a:t>Make3D</a:t>
          </a:r>
          <a:endParaRPr lang="en-US" dirty="0"/>
        </a:p>
      </dgm:t>
    </dgm:pt>
    <dgm:pt modelId="{5D39F0AF-BA5C-43A4-ADF1-CED9047E15E7}" type="parTrans" cxnId="{7A773DE2-9A1C-42F8-9ECD-F51C49CDFA68}">
      <dgm:prSet/>
      <dgm:spPr/>
      <dgm:t>
        <a:bodyPr/>
        <a:lstStyle/>
        <a:p>
          <a:endParaRPr lang="en-IN"/>
        </a:p>
      </dgm:t>
    </dgm:pt>
    <dgm:pt modelId="{BADF603A-33D9-4D3C-A7CE-7E5345E06DBF}" type="sibTrans" cxnId="{7A773DE2-9A1C-42F8-9ECD-F51C49CDFA68}">
      <dgm:prSet/>
      <dgm:spPr/>
      <dgm:t>
        <a:bodyPr/>
        <a:lstStyle/>
        <a:p>
          <a:endParaRPr lang="en-IN"/>
        </a:p>
      </dgm:t>
    </dgm:pt>
    <dgm:pt modelId="{47845853-E835-4237-BE66-AB6E5BADED7B}">
      <dgm:prSet phldr="0"/>
      <dgm:spPr/>
      <dgm:t>
        <a:bodyPr/>
        <a:lstStyle/>
        <a:p>
          <a:pPr algn="l"/>
          <a:r>
            <a:rPr lang="en-IN" dirty="0"/>
            <a:t>Pandora</a:t>
          </a:r>
          <a:endParaRPr lang="en-US" dirty="0"/>
        </a:p>
      </dgm:t>
    </dgm:pt>
    <dgm:pt modelId="{F949D113-B167-4197-BDE6-0C4E209C6E13}" type="parTrans" cxnId="{14FAD79A-334D-4D71-9AAE-46D3AA4E58EF}">
      <dgm:prSet/>
      <dgm:spPr/>
      <dgm:t>
        <a:bodyPr/>
        <a:lstStyle/>
        <a:p>
          <a:endParaRPr lang="en-IN"/>
        </a:p>
      </dgm:t>
    </dgm:pt>
    <dgm:pt modelId="{9C99ABA7-7ACD-4ADD-8AC0-0FB1E7002E1E}" type="sibTrans" cxnId="{14FAD79A-334D-4D71-9AAE-46D3AA4E58EF}">
      <dgm:prSet/>
      <dgm:spPr/>
      <dgm:t>
        <a:bodyPr/>
        <a:lstStyle/>
        <a:p>
          <a:endParaRPr lang="en-IN"/>
        </a:p>
      </dgm:t>
    </dgm:pt>
    <dgm:pt modelId="{12E39C0D-3537-4DA5-8CAE-82DB11548436}">
      <dgm:prSet phldr="0"/>
      <dgm:spPr/>
      <dgm:t>
        <a:bodyPr/>
        <a:lstStyle/>
        <a:p>
          <a:pPr algn="l"/>
          <a:r>
            <a:rPr lang="en-IN" dirty="0" err="1">
              <a:latin typeface="Calibri"/>
              <a:cs typeface="Calibri"/>
            </a:rPr>
            <a:t>SceneFlow</a:t>
          </a:r>
          <a:endParaRPr lang="en-IN" dirty="0" err="1"/>
        </a:p>
      </dgm:t>
    </dgm:pt>
    <dgm:pt modelId="{D423333E-A369-413D-804F-07FC2D05C2E0}" type="parTrans" cxnId="{E8D0CBB4-E8C9-4331-8C32-4DE595845949}">
      <dgm:prSet/>
      <dgm:spPr/>
      <dgm:t>
        <a:bodyPr/>
        <a:lstStyle/>
        <a:p>
          <a:endParaRPr lang="en-IN"/>
        </a:p>
      </dgm:t>
    </dgm:pt>
    <dgm:pt modelId="{03FAF2BF-4E1D-419B-AF13-5D36DD51A085}" type="sibTrans" cxnId="{E8D0CBB4-E8C9-4331-8C32-4DE595845949}">
      <dgm:prSet/>
      <dgm:spPr/>
      <dgm:t>
        <a:bodyPr/>
        <a:lstStyle/>
        <a:p>
          <a:endParaRPr lang="en-IN"/>
        </a:p>
      </dgm:t>
    </dgm:pt>
    <dgm:pt modelId="{9AA13BB3-7E2B-4862-946F-2205B8AA6B12}">
      <dgm:prSet phldr="0"/>
      <dgm:spPr/>
      <dgm:t>
        <a:bodyPr/>
        <a:lstStyle/>
        <a:p>
          <a:pPr algn="l"/>
          <a:r>
            <a:rPr lang="en-IN" dirty="0">
              <a:latin typeface="Calibri"/>
              <a:cs typeface="Calibri"/>
            </a:rPr>
            <a:t>Matrices for Measuring Performance of Methods</a:t>
          </a:r>
          <a:endParaRPr lang="en-US" dirty="0"/>
        </a:p>
      </dgm:t>
    </dgm:pt>
    <dgm:pt modelId="{B8A59C1C-AD42-4D9E-A01A-F097FE71D8D4}" type="parTrans" cxnId="{5665B045-D0F2-4F08-A297-F2E63A17482F}">
      <dgm:prSet/>
      <dgm:spPr/>
      <dgm:t>
        <a:bodyPr/>
        <a:lstStyle/>
        <a:p>
          <a:endParaRPr lang="en-IN"/>
        </a:p>
      </dgm:t>
    </dgm:pt>
    <dgm:pt modelId="{4087105F-03F9-4493-A5A9-7E451E6FFF62}" type="sibTrans" cxnId="{5665B045-D0F2-4F08-A297-F2E63A17482F}">
      <dgm:prSet/>
      <dgm:spPr/>
      <dgm:t>
        <a:bodyPr/>
        <a:lstStyle/>
        <a:p>
          <a:endParaRPr lang="en-IN"/>
        </a:p>
      </dgm:t>
    </dgm:pt>
    <dgm:pt modelId="{323BEF79-C557-4374-9AE6-3544E690A0C9}">
      <dgm:prSet phldr="0"/>
      <dgm:spPr/>
      <dgm:t>
        <a:bodyPr/>
        <a:lstStyle/>
        <a:p>
          <a:pPr algn="l"/>
          <a:r>
            <a:rPr lang="en-IN" dirty="0"/>
            <a:t>Software Flow Diagram</a:t>
          </a:r>
          <a:endParaRPr lang="en-US" dirty="0"/>
        </a:p>
      </dgm:t>
    </dgm:pt>
    <dgm:pt modelId="{F5FFD199-8625-44CC-BD36-533E6C408D13}" type="parTrans" cxnId="{930D28F8-482B-47D7-9485-82BEA67BD4F3}">
      <dgm:prSet/>
      <dgm:spPr/>
      <dgm:t>
        <a:bodyPr/>
        <a:lstStyle/>
        <a:p>
          <a:endParaRPr lang="en-IN"/>
        </a:p>
      </dgm:t>
    </dgm:pt>
    <dgm:pt modelId="{2397007C-B536-4E0A-844A-80F07D35C539}" type="sibTrans" cxnId="{930D28F8-482B-47D7-9485-82BEA67BD4F3}">
      <dgm:prSet/>
      <dgm:spPr/>
      <dgm:t>
        <a:bodyPr/>
        <a:lstStyle/>
        <a:p>
          <a:endParaRPr lang="en-IN"/>
        </a:p>
      </dgm:t>
    </dgm:pt>
    <dgm:pt modelId="{72D9A49E-7CA2-4AB4-B5C3-4057D4651CCD}">
      <dgm:prSet phldr="0"/>
      <dgm:spPr/>
      <dgm:t>
        <a:bodyPr/>
        <a:lstStyle/>
        <a:p>
          <a:pPr algn="l"/>
          <a:r>
            <a:rPr lang="en-IN" dirty="0"/>
            <a:t>Architecture</a:t>
          </a:r>
          <a:endParaRPr lang="en-US" dirty="0"/>
        </a:p>
      </dgm:t>
    </dgm:pt>
    <dgm:pt modelId="{516728F8-D2F5-4AC3-975F-68DE1B3E5295}" type="parTrans" cxnId="{522A5462-2A45-4BCA-9BDC-94F08AEC4273}">
      <dgm:prSet/>
      <dgm:spPr/>
      <dgm:t>
        <a:bodyPr/>
        <a:lstStyle/>
        <a:p>
          <a:endParaRPr lang="en-IN"/>
        </a:p>
      </dgm:t>
    </dgm:pt>
    <dgm:pt modelId="{BBEB5714-8D33-4955-995E-8B6F0A87BEFE}" type="sibTrans" cxnId="{522A5462-2A45-4BCA-9BDC-94F08AEC4273}">
      <dgm:prSet/>
      <dgm:spPr/>
      <dgm:t>
        <a:bodyPr/>
        <a:lstStyle/>
        <a:p>
          <a:endParaRPr lang="en-IN"/>
        </a:p>
      </dgm:t>
    </dgm:pt>
    <dgm:pt modelId="{30010DCB-05B9-464B-88C1-F9331DF6D7AC}">
      <dgm:prSet phldr="0"/>
      <dgm:spPr/>
      <dgm:t>
        <a:bodyPr/>
        <a:lstStyle/>
        <a:p>
          <a:pPr algn="l"/>
          <a:r>
            <a:rPr lang="en-IN" dirty="0"/>
            <a:t>Test Results and Discussion</a:t>
          </a:r>
          <a:endParaRPr lang="en-US" dirty="0"/>
        </a:p>
      </dgm:t>
    </dgm:pt>
    <dgm:pt modelId="{E8343557-3D57-47B5-9777-1A18820EEE8D}" type="parTrans" cxnId="{CB1CCEB8-6E96-429A-9029-93FCF7E6CB67}">
      <dgm:prSet/>
      <dgm:spPr/>
      <dgm:t>
        <a:bodyPr/>
        <a:lstStyle/>
        <a:p>
          <a:endParaRPr lang="en-IN"/>
        </a:p>
      </dgm:t>
    </dgm:pt>
    <dgm:pt modelId="{45BF0E92-1144-4159-9F88-0AD49E51627E}" type="sibTrans" cxnId="{CB1CCEB8-6E96-429A-9029-93FCF7E6CB67}">
      <dgm:prSet/>
      <dgm:spPr/>
      <dgm:t>
        <a:bodyPr/>
        <a:lstStyle/>
        <a:p>
          <a:endParaRPr lang="en-IN"/>
        </a:p>
      </dgm:t>
    </dgm:pt>
    <dgm:pt modelId="{2C84EDAE-D349-4681-B04E-975740283B50}">
      <dgm:prSet phldr="0"/>
      <dgm:spPr/>
      <dgm:t>
        <a:bodyPr/>
        <a:lstStyle/>
        <a:p>
          <a:pPr algn="l"/>
          <a:r>
            <a:rPr lang="en-IN" dirty="0"/>
            <a:t>Conclusion</a:t>
          </a:r>
          <a:endParaRPr lang="en-US" dirty="0"/>
        </a:p>
      </dgm:t>
    </dgm:pt>
    <dgm:pt modelId="{62B2AF5A-5B43-4245-B3E5-70E9B94E928E}" type="parTrans" cxnId="{2BFB0F62-B476-4367-BA0D-9610374B2E77}">
      <dgm:prSet/>
      <dgm:spPr/>
      <dgm:t>
        <a:bodyPr/>
        <a:lstStyle/>
        <a:p>
          <a:endParaRPr lang="en-IN"/>
        </a:p>
      </dgm:t>
    </dgm:pt>
    <dgm:pt modelId="{D1241D49-D3AB-4009-914F-2FA15507F88F}" type="sibTrans" cxnId="{2BFB0F62-B476-4367-BA0D-9610374B2E77}">
      <dgm:prSet/>
      <dgm:spPr/>
      <dgm:t>
        <a:bodyPr/>
        <a:lstStyle/>
        <a:p>
          <a:endParaRPr lang="en-IN"/>
        </a:p>
      </dgm:t>
    </dgm:pt>
    <dgm:pt modelId="{608C08A0-41A4-4DD0-A0DC-23342929458A}">
      <dgm:prSet phldr="0"/>
      <dgm:spPr/>
      <dgm:t>
        <a:bodyPr/>
        <a:lstStyle/>
        <a:p>
          <a:pPr algn="l"/>
          <a:r>
            <a:rPr lang="en-IN" dirty="0"/>
            <a:t>Future Scope</a:t>
          </a:r>
          <a:endParaRPr lang="en-US" dirty="0"/>
        </a:p>
      </dgm:t>
    </dgm:pt>
    <dgm:pt modelId="{BB6EC354-0141-470B-A57E-D998A74C4E98}" type="parTrans" cxnId="{F44B9FD5-1611-4FEA-83F3-935A257664D6}">
      <dgm:prSet/>
      <dgm:spPr/>
      <dgm:t>
        <a:bodyPr/>
        <a:lstStyle/>
        <a:p>
          <a:endParaRPr lang="en-IN"/>
        </a:p>
      </dgm:t>
    </dgm:pt>
    <dgm:pt modelId="{8F4E583B-3672-427E-950A-D65E75624634}" type="sibTrans" cxnId="{F44B9FD5-1611-4FEA-83F3-935A257664D6}">
      <dgm:prSet/>
      <dgm:spPr/>
      <dgm:t>
        <a:bodyPr/>
        <a:lstStyle/>
        <a:p>
          <a:endParaRPr lang="en-IN"/>
        </a:p>
      </dgm:t>
    </dgm:pt>
    <dgm:pt modelId="{2EF87A55-D266-4147-9A9B-5389726F2F1D}" type="pres">
      <dgm:prSet presAssocID="{B4FFB99E-3F03-4B90-8AE9-DED52CF150E6}" presName="linear" presStyleCnt="0">
        <dgm:presLayoutVars>
          <dgm:dir/>
          <dgm:animLvl val="lvl"/>
          <dgm:resizeHandles val="exact"/>
        </dgm:presLayoutVars>
      </dgm:prSet>
      <dgm:spPr/>
      <dgm:t>
        <a:bodyPr/>
        <a:lstStyle/>
        <a:p>
          <a:endParaRPr lang="en-IN"/>
        </a:p>
      </dgm:t>
    </dgm:pt>
    <dgm:pt modelId="{A554A280-A099-411D-8A68-CD53182E3D6C}" type="pres">
      <dgm:prSet presAssocID="{491760A3-081E-4022-8710-1AAE658D8314}" presName="parentLin" presStyleCnt="0"/>
      <dgm:spPr/>
    </dgm:pt>
    <dgm:pt modelId="{F7BD7CC3-A93B-4806-BFEE-730B50844B13}" type="pres">
      <dgm:prSet presAssocID="{491760A3-081E-4022-8710-1AAE658D8314}" presName="parentLeftMargin" presStyleLbl="node1" presStyleIdx="0" presStyleCnt="11"/>
      <dgm:spPr/>
      <dgm:t>
        <a:bodyPr/>
        <a:lstStyle/>
        <a:p>
          <a:endParaRPr lang="en-IN"/>
        </a:p>
      </dgm:t>
    </dgm:pt>
    <dgm:pt modelId="{32D5C51F-8242-4AB8-84C2-5ABBFF76F1D8}" type="pres">
      <dgm:prSet presAssocID="{491760A3-081E-4022-8710-1AAE658D8314}" presName="parentText" presStyleLbl="node1" presStyleIdx="0" presStyleCnt="11">
        <dgm:presLayoutVars>
          <dgm:chMax val="0"/>
          <dgm:bulletEnabled val="1"/>
        </dgm:presLayoutVars>
      </dgm:prSet>
      <dgm:spPr/>
      <dgm:t>
        <a:bodyPr/>
        <a:lstStyle/>
        <a:p>
          <a:endParaRPr lang="en-IN"/>
        </a:p>
      </dgm:t>
    </dgm:pt>
    <dgm:pt modelId="{D0E70AD1-FE23-40AB-80AC-65F1BED7AC08}" type="pres">
      <dgm:prSet presAssocID="{491760A3-081E-4022-8710-1AAE658D8314}" presName="negativeSpace" presStyleCnt="0"/>
      <dgm:spPr/>
    </dgm:pt>
    <dgm:pt modelId="{BDB4ED0E-23E2-482C-BBE1-DC9DB303139C}" type="pres">
      <dgm:prSet presAssocID="{491760A3-081E-4022-8710-1AAE658D8314}" presName="childText" presStyleLbl="conFgAcc1" presStyleIdx="0" presStyleCnt="11">
        <dgm:presLayoutVars>
          <dgm:bulletEnabled val="1"/>
        </dgm:presLayoutVars>
      </dgm:prSet>
      <dgm:spPr/>
    </dgm:pt>
    <dgm:pt modelId="{D28D2318-167A-4B40-820C-78FB0626F2D4}" type="pres">
      <dgm:prSet presAssocID="{AB27A295-46BF-492D-822E-A207B5807486}" presName="spaceBetweenRectangles" presStyleCnt="0"/>
      <dgm:spPr/>
    </dgm:pt>
    <dgm:pt modelId="{C0C83E05-1AFD-45DF-B0BA-54BF68A81452}" type="pres">
      <dgm:prSet presAssocID="{66E428E7-78DA-47DA-BBFF-AC4A324D91BC}" presName="parentLin" presStyleCnt="0"/>
      <dgm:spPr/>
    </dgm:pt>
    <dgm:pt modelId="{F65640CB-0B59-43D4-AF57-FBA1704DC1B9}" type="pres">
      <dgm:prSet presAssocID="{66E428E7-78DA-47DA-BBFF-AC4A324D91BC}" presName="parentLeftMargin" presStyleLbl="node1" presStyleIdx="0" presStyleCnt="11"/>
      <dgm:spPr/>
      <dgm:t>
        <a:bodyPr/>
        <a:lstStyle/>
        <a:p>
          <a:endParaRPr lang="en-IN"/>
        </a:p>
      </dgm:t>
    </dgm:pt>
    <dgm:pt modelId="{1E9A60DF-D20E-43B7-8DE2-18A0150D4965}" type="pres">
      <dgm:prSet presAssocID="{66E428E7-78DA-47DA-BBFF-AC4A324D91BC}" presName="parentText" presStyleLbl="node1" presStyleIdx="1" presStyleCnt="11">
        <dgm:presLayoutVars>
          <dgm:chMax val="0"/>
          <dgm:bulletEnabled val="1"/>
        </dgm:presLayoutVars>
      </dgm:prSet>
      <dgm:spPr/>
      <dgm:t>
        <a:bodyPr/>
        <a:lstStyle/>
        <a:p>
          <a:endParaRPr lang="en-IN"/>
        </a:p>
      </dgm:t>
    </dgm:pt>
    <dgm:pt modelId="{D718FE14-8C74-4C1A-B90F-D631C133071B}" type="pres">
      <dgm:prSet presAssocID="{66E428E7-78DA-47DA-BBFF-AC4A324D91BC}" presName="negativeSpace" presStyleCnt="0"/>
      <dgm:spPr/>
    </dgm:pt>
    <dgm:pt modelId="{A639B9C0-C372-4654-AA6F-3F735E2C6F8D}" type="pres">
      <dgm:prSet presAssocID="{66E428E7-78DA-47DA-BBFF-AC4A324D91BC}" presName="childText" presStyleLbl="conFgAcc1" presStyleIdx="1" presStyleCnt="11">
        <dgm:presLayoutVars>
          <dgm:bulletEnabled val="1"/>
        </dgm:presLayoutVars>
      </dgm:prSet>
      <dgm:spPr/>
    </dgm:pt>
    <dgm:pt modelId="{4B8689BE-D633-4822-8E79-A4B0E3609E0D}" type="pres">
      <dgm:prSet presAssocID="{CE557328-94CE-4A93-8371-9960A5D39DB8}" presName="spaceBetweenRectangles" presStyleCnt="0"/>
      <dgm:spPr/>
    </dgm:pt>
    <dgm:pt modelId="{B5650A70-CDCF-40CE-ABFE-E28527F8CED4}" type="pres">
      <dgm:prSet presAssocID="{3CA43C31-A867-4788-A3C8-8EF0EEF45DD5}" presName="parentLin" presStyleCnt="0"/>
      <dgm:spPr/>
    </dgm:pt>
    <dgm:pt modelId="{9E5C057F-00CE-4828-9E1F-BAC7030A782A}" type="pres">
      <dgm:prSet presAssocID="{3CA43C31-A867-4788-A3C8-8EF0EEF45DD5}" presName="parentLeftMargin" presStyleLbl="node1" presStyleIdx="1" presStyleCnt="11"/>
      <dgm:spPr/>
      <dgm:t>
        <a:bodyPr/>
        <a:lstStyle/>
        <a:p>
          <a:endParaRPr lang="en-IN"/>
        </a:p>
      </dgm:t>
    </dgm:pt>
    <dgm:pt modelId="{7D47E568-A97A-4754-87BC-F6DEB934ADA9}" type="pres">
      <dgm:prSet presAssocID="{3CA43C31-A867-4788-A3C8-8EF0EEF45DD5}" presName="parentText" presStyleLbl="node1" presStyleIdx="2" presStyleCnt="11">
        <dgm:presLayoutVars>
          <dgm:chMax val="0"/>
          <dgm:bulletEnabled val="1"/>
        </dgm:presLayoutVars>
      </dgm:prSet>
      <dgm:spPr/>
      <dgm:t>
        <a:bodyPr/>
        <a:lstStyle/>
        <a:p>
          <a:endParaRPr lang="en-IN"/>
        </a:p>
      </dgm:t>
    </dgm:pt>
    <dgm:pt modelId="{9842A16B-4178-4551-BC8A-2310F7A3D4EB}" type="pres">
      <dgm:prSet presAssocID="{3CA43C31-A867-4788-A3C8-8EF0EEF45DD5}" presName="negativeSpace" presStyleCnt="0"/>
      <dgm:spPr/>
    </dgm:pt>
    <dgm:pt modelId="{5931387D-CF88-4745-A79E-569416C0950C}" type="pres">
      <dgm:prSet presAssocID="{3CA43C31-A867-4788-A3C8-8EF0EEF45DD5}" presName="childText" presStyleLbl="conFgAcc1" presStyleIdx="2" presStyleCnt="11">
        <dgm:presLayoutVars>
          <dgm:bulletEnabled val="1"/>
        </dgm:presLayoutVars>
      </dgm:prSet>
      <dgm:spPr/>
      <dgm:t>
        <a:bodyPr/>
        <a:lstStyle/>
        <a:p>
          <a:endParaRPr lang="en-IN"/>
        </a:p>
      </dgm:t>
    </dgm:pt>
    <dgm:pt modelId="{32497791-D9F6-41EF-8D06-0F8E01B0F9AA}" type="pres">
      <dgm:prSet presAssocID="{030D8A03-B561-48D5-A2B4-C859C0066EAC}" presName="spaceBetweenRectangles" presStyleCnt="0"/>
      <dgm:spPr/>
    </dgm:pt>
    <dgm:pt modelId="{D3F49887-CB54-41E1-950B-821FECA7BD7F}" type="pres">
      <dgm:prSet presAssocID="{0BE40627-C9C3-4031-963A-45BB862F199A}" presName="parentLin" presStyleCnt="0"/>
      <dgm:spPr/>
    </dgm:pt>
    <dgm:pt modelId="{2EBE4EE9-FE8F-4CAC-BB93-9422B834C977}" type="pres">
      <dgm:prSet presAssocID="{0BE40627-C9C3-4031-963A-45BB862F199A}" presName="parentLeftMargin" presStyleLbl="node1" presStyleIdx="2" presStyleCnt="11"/>
      <dgm:spPr/>
      <dgm:t>
        <a:bodyPr/>
        <a:lstStyle/>
        <a:p>
          <a:endParaRPr lang="en-IN"/>
        </a:p>
      </dgm:t>
    </dgm:pt>
    <dgm:pt modelId="{EA6E35B3-794A-4BB9-8FC5-2C73328E5941}" type="pres">
      <dgm:prSet presAssocID="{0BE40627-C9C3-4031-963A-45BB862F199A}" presName="parentText" presStyleLbl="node1" presStyleIdx="3" presStyleCnt="11">
        <dgm:presLayoutVars>
          <dgm:chMax val="0"/>
          <dgm:bulletEnabled val="1"/>
        </dgm:presLayoutVars>
      </dgm:prSet>
      <dgm:spPr/>
      <dgm:t>
        <a:bodyPr/>
        <a:lstStyle/>
        <a:p>
          <a:endParaRPr lang="en-IN"/>
        </a:p>
      </dgm:t>
    </dgm:pt>
    <dgm:pt modelId="{BE993BC5-BBAB-4AF6-AFAC-853EB8B997ED}" type="pres">
      <dgm:prSet presAssocID="{0BE40627-C9C3-4031-963A-45BB862F199A}" presName="negativeSpace" presStyleCnt="0"/>
      <dgm:spPr/>
    </dgm:pt>
    <dgm:pt modelId="{20485D17-0F44-4E00-BE3C-6AC9EDBC5451}" type="pres">
      <dgm:prSet presAssocID="{0BE40627-C9C3-4031-963A-45BB862F199A}" presName="childText" presStyleLbl="conFgAcc1" presStyleIdx="3" presStyleCnt="11">
        <dgm:presLayoutVars>
          <dgm:bulletEnabled val="1"/>
        </dgm:presLayoutVars>
      </dgm:prSet>
      <dgm:spPr/>
    </dgm:pt>
    <dgm:pt modelId="{021E578B-07D4-4F47-BEB1-D10AE8ED383F}" type="pres">
      <dgm:prSet presAssocID="{651DC38C-4A11-4F7F-BBDF-D8E6EA175D47}" presName="spaceBetweenRectangles" presStyleCnt="0"/>
      <dgm:spPr/>
    </dgm:pt>
    <dgm:pt modelId="{CB5462CA-FF12-4A75-8D75-EFE264A3BDFA}" type="pres">
      <dgm:prSet presAssocID="{A4D2EDD3-2C81-4769-9014-10955986C82D}" presName="parentLin" presStyleCnt="0"/>
      <dgm:spPr/>
    </dgm:pt>
    <dgm:pt modelId="{36B6335D-0939-416B-9039-3EBD28938766}" type="pres">
      <dgm:prSet presAssocID="{A4D2EDD3-2C81-4769-9014-10955986C82D}" presName="parentLeftMargin" presStyleLbl="node1" presStyleIdx="3" presStyleCnt="11"/>
      <dgm:spPr/>
      <dgm:t>
        <a:bodyPr/>
        <a:lstStyle/>
        <a:p>
          <a:endParaRPr lang="en-IN"/>
        </a:p>
      </dgm:t>
    </dgm:pt>
    <dgm:pt modelId="{F516778A-C99A-41A8-8434-550F33422CA2}" type="pres">
      <dgm:prSet presAssocID="{A4D2EDD3-2C81-4769-9014-10955986C82D}" presName="parentText" presStyleLbl="node1" presStyleIdx="4" presStyleCnt="11">
        <dgm:presLayoutVars>
          <dgm:chMax val="0"/>
          <dgm:bulletEnabled val="1"/>
        </dgm:presLayoutVars>
      </dgm:prSet>
      <dgm:spPr/>
      <dgm:t>
        <a:bodyPr/>
        <a:lstStyle/>
        <a:p>
          <a:endParaRPr lang="en-IN"/>
        </a:p>
      </dgm:t>
    </dgm:pt>
    <dgm:pt modelId="{BCE480E7-BA02-4DF1-96C6-394CD17F8271}" type="pres">
      <dgm:prSet presAssocID="{A4D2EDD3-2C81-4769-9014-10955986C82D}" presName="negativeSpace" presStyleCnt="0"/>
      <dgm:spPr/>
    </dgm:pt>
    <dgm:pt modelId="{BAACA5F4-EF97-4BEE-8B18-1FDAC89CD569}" type="pres">
      <dgm:prSet presAssocID="{A4D2EDD3-2C81-4769-9014-10955986C82D}" presName="childText" presStyleLbl="conFgAcc1" presStyleIdx="4" presStyleCnt="11">
        <dgm:presLayoutVars>
          <dgm:bulletEnabled val="1"/>
        </dgm:presLayoutVars>
      </dgm:prSet>
      <dgm:spPr/>
      <dgm:t>
        <a:bodyPr/>
        <a:lstStyle/>
        <a:p>
          <a:endParaRPr lang="en-IN"/>
        </a:p>
      </dgm:t>
    </dgm:pt>
    <dgm:pt modelId="{4744F47F-32B8-4FBC-B3BA-1EF01017F313}" type="pres">
      <dgm:prSet presAssocID="{EBE1D776-CDF1-4B93-BE5F-2307F1FAD60C}" presName="spaceBetweenRectangles" presStyleCnt="0"/>
      <dgm:spPr/>
    </dgm:pt>
    <dgm:pt modelId="{117CDEC9-2F14-47B2-87FC-294309B2FE4C}" type="pres">
      <dgm:prSet presAssocID="{9AA13BB3-7E2B-4862-946F-2205B8AA6B12}" presName="parentLin" presStyleCnt="0"/>
      <dgm:spPr/>
    </dgm:pt>
    <dgm:pt modelId="{230917B0-14D2-4846-80F3-CC0C46C2EC96}" type="pres">
      <dgm:prSet presAssocID="{9AA13BB3-7E2B-4862-946F-2205B8AA6B12}" presName="parentLeftMargin" presStyleLbl="node1" presStyleIdx="4" presStyleCnt="11"/>
      <dgm:spPr/>
      <dgm:t>
        <a:bodyPr/>
        <a:lstStyle/>
        <a:p>
          <a:endParaRPr lang="en-IN"/>
        </a:p>
      </dgm:t>
    </dgm:pt>
    <dgm:pt modelId="{453A1DAC-105B-42BC-9A25-D3CD52BB25A4}" type="pres">
      <dgm:prSet presAssocID="{9AA13BB3-7E2B-4862-946F-2205B8AA6B12}" presName="parentText" presStyleLbl="node1" presStyleIdx="5" presStyleCnt="11">
        <dgm:presLayoutVars>
          <dgm:chMax val="0"/>
          <dgm:bulletEnabled val="1"/>
        </dgm:presLayoutVars>
      </dgm:prSet>
      <dgm:spPr/>
      <dgm:t>
        <a:bodyPr/>
        <a:lstStyle/>
        <a:p>
          <a:endParaRPr lang="en-IN"/>
        </a:p>
      </dgm:t>
    </dgm:pt>
    <dgm:pt modelId="{4754B844-9CDE-4274-95F6-62B4597E9806}" type="pres">
      <dgm:prSet presAssocID="{9AA13BB3-7E2B-4862-946F-2205B8AA6B12}" presName="negativeSpace" presStyleCnt="0"/>
      <dgm:spPr/>
    </dgm:pt>
    <dgm:pt modelId="{0341FAAC-8782-44DD-8E0E-BFB61B1D42CE}" type="pres">
      <dgm:prSet presAssocID="{9AA13BB3-7E2B-4862-946F-2205B8AA6B12}" presName="childText" presStyleLbl="conFgAcc1" presStyleIdx="5" presStyleCnt="11">
        <dgm:presLayoutVars>
          <dgm:bulletEnabled val="1"/>
        </dgm:presLayoutVars>
      </dgm:prSet>
      <dgm:spPr/>
    </dgm:pt>
    <dgm:pt modelId="{0BCDC9F6-7E8C-4E7C-AF7A-BA4661AD9747}" type="pres">
      <dgm:prSet presAssocID="{4087105F-03F9-4493-A5A9-7E451E6FFF62}" presName="spaceBetweenRectangles" presStyleCnt="0"/>
      <dgm:spPr/>
    </dgm:pt>
    <dgm:pt modelId="{E8D89DAD-FB8B-4429-B575-F54DA6D15BE4}" type="pres">
      <dgm:prSet presAssocID="{323BEF79-C557-4374-9AE6-3544E690A0C9}" presName="parentLin" presStyleCnt="0"/>
      <dgm:spPr/>
    </dgm:pt>
    <dgm:pt modelId="{6323B90B-BB8F-4C4D-84AE-BB794738951D}" type="pres">
      <dgm:prSet presAssocID="{323BEF79-C557-4374-9AE6-3544E690A0C9}" presName="parentLeftMargin" presStyleLbl="node1" presStyleIdx="5" presStyleCnt="11"/>
      <dgm:spPr/>
      <dgm:t>
        <a:bodyPr/>
        <a:lstStyle/>
        <a:p>
          <a:endParaRPr lang="en-IN"/>
        </a:p>
      </dgm:t>
    </dgm:pt>
    <dgm:pt modelId="{AFC7B9A6-8DA5-4443-91A5-6FBD64FDDBEF}" type="pres">
      <dgm:prSet presAssocID="{323BEF79-C557-4374-9AE6-3544E690A0C9}" presName="parentText" presStyleLbl="node1" presStyleIdx="6" presStyleCnt="11">
        <dgm:presLayoutVars>
          <dgm:chMax val="0"/>
          <dgm:bulletEnabled val="1"/>
        </dgm:presLayoutVars>
      </dgm:prSet>
      <dgm:spPr/>
      <dgm:t>
        <a:bodyPr/>
        <a:lstStyle/>
        <a:p>
          <a:endParaRPr lang="en-IN"/>
        </a:p>
      </dgm:t>
    </dgm:pt>
    <dgm:pt modelId="{5993A43A-8641-4048-9CB2-599FB90C7E64}" type="pres">
      <dgm:prSet presAssocID="{323BEF79-C557-4374-9AE6-3544E690A0C9}" presName="negativeSpace" presStyleCnt="0"/>
      <dgm:spPr/>
    </dgm:pt>
    <dgm:pt modelId="{758244D9-5B20-4237-84A5-B08531DAAD8A}" type="pres">
      <dgm:prSet presAssocID="{323BEF79-C557-4374-9AE6-3544E690A0C9}" presName="childText" presStyleLbl="conFgAcc1" presStyleIdx="6" presStyleCnt="11">
        <dgm:presLayoutVars>
          <dgm:bulletEnabled val="1"/>
        </dgm:presLayoutVars>
      </dgm:prSet>
      <dgm:spPr/>
    </dgm:pt>
    <dgm:pt modelId="{07C482DA-150F-40D0-AC26-1C6FEC3F44D2}" type="pres">
      <dgm:prSet presAssocID="{2397007C-B536-4E0A-844A-80F07D35C539}" presName="spaceBetweenRectangles" presStyleCnt="0"/>
      <dgm:spPr/>
    </dgm:pt>
    <dgm:pt modelId="{00C00EBE-FB26-4DD6-B7CE-59947FAC8557}" type="pres">
      <dgm:prSet presAssocID="{72D9A49E-7CA2-4AB4-B5C3-4057D4651CCD}" presName="parentLin" presStyleCnt="0"/>
      <dgm:spPr/>
    </dgm:pt>
    <dgm:pt modelId="{2EA6076E-FEB8-40C7-BA7C-307D9A2576FD}" type="pres">
      <dgm:prSet presAssocID="{72D9A49E-7CA2-4AB4-B5C3-4057D4651CCD}" presName="parentLeftMargin" presStyleLbl="node1" presStyleIdx="6" presStyleCnt="11"/>
      <dgm:spPr/>
      <dgm:t>
        <a:bodyPr/>
        <a:lstStyle/>
        <a:p>
          <a:endParaRPr lang="en-IN"/>
        </a:p>
      </dgm:t>
    </dgm:pt>
    <dgm:pt modelId="{B6BAE282-2AF3-4AF1-AC79-C3592BDCCFF9}" type="pres">
      <dgm:prSet presAssocID="{72D9A49E-7CA2-4AB4-B5C3-4057D4651CCD}" presName="parentText" presStyleLbl="node1" presStyleIdx="7" presStyleCnt="11">
        <dgm:presLayoutVars>
          <dgm:chMax val="0"/>
          <dgm:bulletEnabled val="1"/>
        </dgm:presLayoutVars>
      </dgm:prSet>
      <dgm:spPr/>
      <dgm:t>
        <a:bodyPr/>
        <a:lstStyle/>
        <a:p>
          <a:endParaRPr lang="en-IN"/>
        </a:p>
      </dgm:t>
    </dgm:pt>
    <dgm:pt modelId="{798479D4-4C94-462D-9920-76ED2FDA0F9B}" type="pres">
      <dgm:prSet presAssocID="{72D9A49E-7CA2-4AB4-B5C3-4057D4651CCD}" presName="negativeSpace" presStyleCnt="0"/>
      <dgm:spPr/>
    </dgm:pt>
    <dgm:pt modelId="{258B137D-7461-415F-AA35-22A9914F7B9D}" type="pres">
      <dgm:prSet presAssocID="{72D9A49E-7CA2-4AB4-B5C3-4057D4651CCD}" presName="childText" presStyleLbl="conFgAcc1" presStyleIdx="7" presStyleCnt="11">
        <dgm:presLayoutVars>
          <dgm:bulletEnabled val="1"/>
        </dgm:presLayoutVars>
      </dgm:prSet>
      <dgm:spPr/>
    </dgm:pt>
    <dgm:pt modelId="{14F7F8A2-FCB8-46D2-86FA-FB1822135FC9}" type="pres">
      <dgm:prSet presAssocID="{BBEB5714-8D33-4955-995E-8B6F0A87BEFE}" presName="spaceBetweenRectangles" presStyleCnt="0"/>
      <dgm:spPr/>
    </dgm:pt>
    <dgm:pt modelId="{ED6408F9-8D2B-48F1-B36B-CACDDBDBC9B6}" type="pres">
      <dgm:prSet presAssocID="{30010DCB-05B9-464B-88C1-F9331DF6D7AC}" presName="parentLin" presStyleCnt="0"/>
      <dgm:spPr/>
    </dgm:pt>
    <dgm:pt modelId="{9CF7E226-93BE-41F0-B2B8-884D37789A35}" type="pres">
      <dgm:prSet presAssocID="{30010DCB-05B9-464B-88C1-F9331DF6D7AC}" presName="parentLeftMargin" presStyleLbl="node1" presStyleIdx="7" presStyleCnt="11"/>
      <dgm:spPr/>
      <dgm:t>
        <a:bodyPr/>
        <a:lstStyle/>
        <a:p>
          <a:endParaRPr lang="en-IN"/>
        </a:p>
      </dgm:t>
    </dgm:pt>
    <dgm:pt modelId="{C98DB93F-2958-42BC-AF23-01AD06C071F9}" type="pres">
      <dgm:prSet presAssocID="{30010DCB-05B9-464B-88C1-F9331DF6D7AC}" presName="parentText" presStyleLbl="node1" presStyleIdx="8" presStyleCnt="11">
        <dgm:presLayoutVars>
          <dgm:chMax val="0"/>
          <dgm:bulletEnabled val="1"/>
        </dgm:presLayoutVars>
      </dgm:prSet>
      <dgm:spPr/>
      <dgm:t>
        <a:bodyPr/>
        <a:lstStyle/>
        <a:p>
          <a:endParaRPr lang="en-IN"/>
        </a:p>
      </dgm:t>
    </dgm:pt>
    <dgm:pt modelId="{206C7C2B-D4CB-4361-A32B-54D527BDDC7E}" type="pres">
      <dgm:prSet presAssocID="{30010DCB-05B9-464B-88C1-F9331DF6D7AC}" presName="negativeSpace" presStyleCnt="0"/>
      <dgm:spPr/>
    </dgm:pt>
    <dgm:pt modelId="{E73674C5-713D-4674-9887-2EE64C13219A}" type="pres">
      <dgm:prSet presAssocID="{30010DCB-05B9-464B-88C1-F9331DF6D7AC}" presName="childText" presStyleLbl="conFgAcc1" presStyleIdx="8" presStyleCnt="11">
        <dgm:presLayoutVars>
          <dgm:bulletEnabled val="1"/>
        </dgm:presLayoutVars>
      </dgm:prSet>
      <dgm:spPr/>
    </dgm:pt>
    <dgm:pt modelId="{E7A79864-3FF1-44EE-8D77-13C07D9D8E4A}" type="pres">
      <dgm:prSet presAssocID="{45BF0E92-1144-4159-9F88-0AD49E51627E}" presName="spaceBetweenRectangles" presStyleCnt="0"/>
      <dgm:spPr/>
    </dgm:pt>
    <dgm:pt modelId="{5FA07F52-3CA0-4C42-BC6D-D77848EB45C0}" type="pres">
      <dgm:prSet presAssocID="{2C84EDAE-D349-4681-B04E-975740283B50}" presName="parentLin" presStyleCnt="0"/>
      <dgm:spPr/>
    </dgm:pt>
    <dgm:pt modelId="{92FD77AB-D543-41FD-BAA4-6AC5538690C9}" type="pres">
      <dgm:prSet presAssocID="{2C84EDAE-D349-4681-B04E-975740283B50}" presName="parentLeftMargin" presStyleLbl="node1" presStyleIdx="8" presStyleCnt="11"/>
      <dgm:spPr/>
      <dgm:t>
        <a:bodyPr/>
        <a:lstStyle/>
        <a:p>
          <a:endParaRPr lang="en-IN"/>
        </a:p>
      </dgm:t>
    </dgm:pt>
    <dgm:pt modelId="{64D340F0-D0A7-4E7C-8F8F-98E4D1DE47E0}" type="pres">
      <dgm:prSet presAssocID="{2C84EDAE-D349-4681-B04E-975740283B50}" presName="parentText" presStyleLbl="node1" presStyleIdx="9" presStyleCnt="11">
        <dgm:presLayoutVars>
          <dgm:chMax val="0"/>
          <dgm:bulletEnabled val="1"/>
        </dgm:presLayoutVars>
      </dgm:prSet>
      <dgm:spPr/>
      <dgm:t>
        <a:bodyPr/>
        <a:lstStyle/>
        <a:p>
          <a:endParaRPr lang="en-IN"/>
        </a:p>
      </dgm:t>
    </dgm:pt>
    <dgm:pt modelId="{C70A78F8-8CD4-4C55-9521-BC59A14CC6AC}" type="pres">
      <dgm:prSet presAssocID="{2C84EDAE-D349-4681-B04E-975740283B50}" presName="negativeSpace" presStyleCnt="0"/>
      <dgm:spPr/>
    </dgm:pt>
    <dgm:pt modelId="{B6579BC5-DE68-4F04-8CF9-7D2740597B83}" type="pres">
      <dgm:prSet presAssocID="{2C84EDAE-D349-4681-B04E-975740283B50}" presName="childText" presStyleLbl="conFgAcc1" presStyleIdx="9" presStyleCnt="11">
        <dgm:presLayoutVars>
          <dgm:bulletEnabled val="1"/>
        </dgm:presLayoutVars>
      </dgm:prSet>
      <dgm:spPr/>
    </dgm:pt>
    <dgm:pt modelId="{119070D9-8FE8-418C-9756-0A72D25C5C11}" type="pres">
      <dgm:prSet presAssocID="{D1241D49-D3AB-4009-914F-2FA15507F88F}" presName="spaceBetweenRectangles" presStyleCnt="0"/>
      <dgm:spPr/>
    </dgm:pt>
    <dgm:pt modelId="{195D667A-3F1D-448B-816B-BDF47F49DAC3}" type="pres">
      <dgm:prSet presAssocID="{608C08A0-41A4-4DD0-A0DC-23342929458A}" presName="parentLin" presStyleCnt="0"/>
      <dgm:spPr/>
    </dgm:pt>
    <dgm:pt modelId="{C6ED3838-0E5C-48D0-ACBC-9535A3FC3C89}" type="pres">
      <dgm:prSet presAssocID="{608C08A0-41A4-4DD0-A0DC-23342929458A}" presName="parentLeftMargin" presStyleLbl="node1" presStyleIdx="9" presStyleCnt="11"/>
      <dgm:spPr/>
      <dgm:t>
        <a:bodyPr/>
        <a:lstStyle/>
        <a:p>
          <a:endParaRPr lang="en-IN"/>
        </a:p>
      </dgm:t>
    </dgm:pt>
    <dgm:pt modelId="{1CFABC1A-ECFC-41DD-AE96-DA08E6DEA8D6}" type="pres">
      <dgm:prSet presAssocID="{608C08A0-41A4-4DD0-A0DC-23342929458A}" presName="parentText" presStyleLbl="node1" presStyleIdx="10" presStyleCnt="11">
        <dgm:presLayoutVars>
          <dgm:chMax val="0"/>
          <dgm:bulletEnabled val="1"/>
        </dgm:presLayoutVars>
      </dgm:prSet>
      <dgm:spPr/>
      <dgm:t>
        <a:bodyPr/>
        <a:lstStyle/>
        <a:p>
          <a:endParaRPr lang="en-IN"/>
        </a:p>
      </dgm:t>
    </dgm:pt>
    <dgm:pt modelId="{5C143542-1748-4A95-B736-D155B7D78CA7}" type="pres">
      <dgm:prSet presAssocID="{608C08A0-41A4-4DD0-A0DC-23342929458A}" presName="negativeSpace" presStyleCnt="0"/>
      <dgm:spPr/>
    </dgm:pt>
    <dgm:pt modelId="{052BB19A-9B60-40D6-9102-6984E32F0AE1}" type="pres">
      <dgm:prSet presAssocID="{608C08A0-41A4-4DD0-A0DC-23342929458A}" presName="childText" presStyleLbl="conFgAcc1" presStyleIdx="10" presStyleCnt="11">
        <dgm:presLayoutVars>
          <dgm:bulletEnabled val="1"/>
        </dgm:presLayoutVars>
      </dgm:prSet>
      <dgm:spPr/>
    </dgm:pt>
  </dgm:ptLst>
  <dgm:cxnLst>
    <dgm:cxn modelId="{E096718D-EF85-4E2F-A507-3F7F699B74C2}" type="presOf" srcId="{9AA13BB3-7E2B-4862-946F-2205B8AA6B12}" destId="{453A1DAC-105B-42BC-9A25-D3CD52BB25A4}" srcOrd="1" destOrd="0" presId="urn:microsoft.com/office/officeart/2005/8/layout/list1"/>
    <dgm:cxn modelId="{7A45A1E5-4232-4AC6-B9C5-8976B6682C62}" type="presOf" srcId="{66E428E7-78DA-47DA-BBFF-AC4A324D91BC}" destId="{F65640CB-0B59-43D4-AF57-FBA1704DC1B9}" srcOrd="0" destOrd="0" presId="urn:microsoft.com/office/officeart/2005/8/layout/list1"/>
    <dgm:cxn modelId="{930D28F8-482B-47D7-9485-82BEA67BD4F3}" srcId="{B4FFB99E-3F03-4B90-8AE9-DED52CF150E6}" destId="{323BEF79-C557-4374-9AE6-3544E690A0C9}" srcOrd="6" destOrd="0" parTransId="{F5FFD199-8625-44CC-BD36-533E6C408D13}" sibTransId="{2397007C-B536-4E0A-844A-80F07D35C539}"/>
    <dgm:cxn modelId="{BDE7D183-3CF1-4CA5-A0BA-C557A4A10D26}" type="presOf" srcId="{491760A3-081E-4022-8710-1AAE658D8314}" destId="{F7BD7CC3-A93B-4806-BFEE-730B50844B13}" srcOrd="0" destOrd="0" presId="urn:microsoft.com/office/officeart/2005/8/layout/list1"/>
    <dgm:cxn modelId="{3D679498-203C-4A4C-A400-773FAC1FB591}" type="presOf" srcId="{30010DCB-05B9-464B-88C1-F9331DF6D7AC}" destId="{9CF7E226-93BE-41F0-B2B8-884D37789A35}" srcOrd="0" destOrd="0" presId="urn:microsoft.com/office/officeart/2005/8/layout/list1"/>
    <dgm:cxn modelId="{1A772859-9A4C-430B-BF08-A282B1FF2F0F}" type="presOf" srcId="{323BEF79-C557-4374-9AE6-3544E690A0C9}" destId="{AFC7B9A6-8DA5-4443-91A5-6FBD64FDDBEF}" srcOrd="1" destOrd="0" presId="urn:microsoft.com/office/officeart/2005/8/layout/list1"/>
    <dgm:cxn modelId="{DD30FEE9-5FF8-4F1C-9296-9471FC2D958A}" type="presOf" srcId="{2C84EDAE-D349-4681-B04E-975740283B50}" destId="{64D340F0-D0A7-4E7C-8F8F-98E4D1DE47E0}" srcOrd="1" destOrd="0" presId="urn:microsoft.com/office/officeart/2005/8/layout/list1"/>
    <dgm:cxn modelId="{CB1CCEB8-6E96-429A-9029-93FCF7E6CB67}" srcId="{B4FFB99E-3F03-4B90-8AE9-DED52CF150E6}" destId="{30010DCB-05B9-464B-88C1-F9331DF6D7AC}" srcOrd="8" destOrd="0" parTransId="{E8343557-3D57-47B5-9777-1A18820EEE8D}" sibTransId="{45BF0E92-1144-4159-9F88-0AD49E51627E}"/>
    <dgm:cxn modelId="{C0218F27-9244-4F9E-8165-40B80D504491}" type="presOf" srcId="{47845853-E835-4237-BE66-AB6E5BADED7B}" destId="{BAACA5F4-EF97-4BEE-8B18-1FDAC89CD569}" srcOrd="0" destOrd="2" presId="urn:microsoft.com/office/officeart/2005/8/layout/list1"/>
    <dgm:cxn modelId="{7A773DE2-9A1C-42F8-9ECD-F51C49CDFA68}" srcId="{A4D2EDD3-2C81-4769-9014-10955986C82D}" destId="{44E6B8DE-27AE-4736-AE0F-0002DF248E0D}" srcOrd="1" destOrd="0" parTransId="{5D39F0AF-BA5C-43A4-ADF1-CED9047E15E7}" sibTransId="{BADF603A-33D9-4D3C-A7CE-7E5345E06DBF}"/>
    <dgm:cxn modelId="{7410FE02-DDEF-49D6-9C21-790DC84069D0}" type="presOf" srcId="{0BE40627-C9C3-4031-963A-45BB862F199A}" destId="{2EBE4EE9-FE8F-4CAC-BB93-9422B834C977}" srcOrd="0" destOrd="0" presId="urn:microsoft.com/office/officeart/2005/8/layout/list1"/>
    <dgm:cxn modelId="{2BFB0F62-B476-4367-BA0D-9610374B2E77}" srcId="{B4FFB99E-3F03-4B90-8AE9-DED52CF150E6}" destId="{2C84EDAE-D349-4681-B04E-975740283B50}" srcOrd="9" destOrd="0" parTransId="{62B2AF5A-5B43-4245-B3E5-70E9B94E928E}" sibTransId="{D1241D49-D3AB-4009-914F-2FA15507F88F}"/>
    <dgm:cxn modelId="{7CC5FAC6-4B09-431F-AD87-3EBB2D14986C}" type="presOf" srcId="{72D9A49E-7CA2-4AB4-B5C3-4057D4651CCD}" destId="{2EA6076E-FEB8-40C7-BA7C-307D9A2576FD}" srcOrd="0" destOrd="0" presId="urn:microsoft.com/office/officeart/2005/8/layout/list1"/>
    <dgm:cxn modelId="{9F48C063-5365-412E-8470-75F499942486}" type="presOf" srcId="{323BEF79-C557-4374-9AE6-3544E690A0C9}" destId="{6323B90B-BB8F-4C4D-84AE-BB794738951D}" srcOrd="0" destOrd="0" presId="urn:microsoft.com/office/officeart/2005/8/layout/list1"/>
    <dgm:cxn modelId="{DEB11978-CC1B-4CFA-8057-69A21B5A2DE3}" type="presOf" srcId="{2C84EDAE-D349-4681-B04E-975740283B50}" destId="{92FD77AB-D543-41FD-BAA4-6AC5538690C9}" srcOrd="0" destOrd="0" presId="urn:microsoft.com/office/officeart/2005/8/layout/list1"/>
    <dgm:cxn modelId="{C6521819-3086-495A-8F46-761E54F44E0C}" type="presOf" srcId="{608C08A0-41A4-4DD0-A0DC-23342929458A}" destId="{C6ED3838-0E5C-48D0-ACBC-9535A3FC3C89}" srcOrd="0" destOrd="0" presId="urn:microsoft.com/office/officeart/2005/8/layout/list1"/>
    <dgm:cxn modelId="{F44B9FD5-1611-4FEA-83F3-935A257664D6}" srcId="{B4FFB99E-3F03-4B90-8AE9-DED52CF150E6}" destId="{608C08A0-41A4-4DD0-A0DC-23342929458A}" srcOrd="10" destOrd="0" parTransId="{BB6EC354-0141-470B-A57E-D998A74C4E98}" sibTransId="{8F4E583B-3672-427E-950A-D65E75624634}"/>
    <dgm:cxn modelId="{7DED3BD3-A0C0-4FA9-BB17-03B76C547613}" srcId="{B4FFB99E-3F03-4B90-8AE9-DED52CF150E6}" destId="{491760A3-081E-4022-8710-1AAE658D8314}" srcOrd="0" destOrd="0" parTransId="{03D60BE1-EE04-49C7-805B-4386ADDD5F57}" sibTransId="{AB27A295-46BF-492D-822E-A207B5807486}"/>
    <dgm:cxn modelId="{FE9DAA86-D3EF-48EB-9216-0FCCA191F044}" type="presOf" srcId="{A4D2EDD3-2C81-4769-9014-10955986C82D}" destId="{36B6335D-0939-416B-9039-3EBD28938766}" srcOrd="0" destOrd="0" presId="urn:microsoft.com/office/officeart/2005/8/layout/list1"/>
    <dgm:cxn modelId="{AA521F37-248E-4235-906D-2981ED3278C7}" type="presOf" srcId="{B4FFB99E-3F03-4B90-8AE9-DED52CF150E6}" destId="{2EF87A55-D266-4147-9A9B-5389726F2F1D}" srcOrd="0" destOrd="0" presId="urn:microsoft.com/office/officeart/2005/8/layout/list1"/>
    <dgm:cxn modelId="{98197B1D-8999-4C6F-B474-F5C1666EE8A3}" type="presOf" srcId="{30010DCB-05B9-464B-88C1-F9331DF6D7AC}" destId="{C98DB93F-2958-42BC-AF23-01AD06C071F9}" srcOrd="1" destOrd="0" presId="urn:microsoft.com/office/officeart/2005/8/layout/list1"/>
    <dgm:cxn modelId="{BDAC4538-604B-46DE-AAB3-911D62490F65}" type="presOf" srcId="{F58C9DDC-B0C1-4D1F-A5AD-DDB4E9A414AF}" destId="{BAACA5F4-EF97-4BEE-8B18-1FDAC89CD569}" srcOrd="0" destOrd="0" presId="urn:microsoft.com/office/officeart/2005/8/layout/list1"/>
    <dgm:cxn modelId="{1B3E0560-B1BF-4BD2-8B58-94BCC7472831}" type="presOf" srcId="{12E39C0D-3537-4DA5-8CAE-82DB11548436}" destId="{BAACA5F4-EF97-4BEE-8B18-1FDAC89CD569}" srcOrd="0" destOrd="3" presId="urn:microsoft.com/office/officeart/2005/8/layout/list1"/>
    <dgm:cxn modelId="{391A8EAB-7A47-4ECE-AE6C-5EE4464295BA}" type="presOf" srcId="{491760A3-081E-4022-8710-1AAE658D8314}" destId="{32D5C51F-8242-4AB8-84C2-5ABBFF76F1D8}" srcOrd="1" destOrd="0" presId="urn:microsoft.com/office/officeart/2005/8/layout/list1"/>
    <dgm:cxn modelId="{414142CE-B6DC-411D-87B7-1A24EDE34397}" type="presOf" srcId="{0BE40627-C9C3-4031-963A-45BB862F199A}" destId="{EA6E35B3-794A-4BB9-8FC5-2C73328E5941}" srcOrd="1" destOrd="0" presId="urn:microsoft.com/office/officeart/2005/8/layout/list1"/>
    <dgm:cxn modelId="{1D61194F-4D5B-4169-A58C-5EBC1C509594}" srcId="{3CA43C31-A867-4788-A3C8-8EF0EEF45DD5}" destId="{C43DF1CA-F487-4483-98A8-5400AE6F5FE4}" srcOrd="0" destOrd="0" parTransId="{F8F248F7-0D00-4ECA-AFE7-C820F0DDA4D1}" sibTransId="{FED983E6-BDC4-4FD9-A53B-8DB884065A12}"/>
    <dgm:cxn modelId="{7C2C9AD5-E622-4013-9A0D-D79EE87177F1}" type="presOf" srcId="{66E428E7-78DA-47DA-BBFF-AC4A324D91BC}" destId="{1E9A60DF-D20E-43B7-8DE2-18A0150D4965}" srcOrd="1" destOrd="0" presId="urn:microsoft.com/office/officeart/2005/8/layout/list1"/>
    <dgm:cxn modelId="{B7BAC5F9-EDF5-4F72-8B73-A9D8B9D96F15}" type="presOf" srcId="{72D9A49E-7CA2-4AB4-B5C3-4057D4651CCD}" destId="{B6BAE282-2AF3-4AF1-AC79-C3592BDCCFF9}" srcOrd="1" destOrd="0" presId="urn:microsoft.com/office/officeart/2005/8/layout/list1"/>
    <dgm:cxn modelId="{F2961F51-3E4C-42CD-B413-BC2F92B5EDDA}" type="presOf" srcId="{3CA43C31-A867-4788-A3C8-8EF0EEF45DD5}" destId="{7D47E568-A97A-4754-87BC-F6DEB934ADA9}" srcOrd="1" destOrd="0" presId="urn:microsoft.com/office/officeart/2005/8/layout/list1"/>
    <dgm:cxn modelId="{D2A0549F-E513-4696-86C7-654F7BE724EA}" srcId="{B4FFB99E-3F03-4B90-8AE9-DED52CF150E6}" destId="{3CA43C31-A867-4788-A3C8-8EF0EEF45DD5}" srcOrd="2" destOrd="0" parTransId="{F8CB18FE-A9E2-46BD-8E37-64C4A960DCB3}" sibTransId="{030D8A03-B561-48D5-A2B4-C859C0066EAC}"/>
    <dgm:cxn modelId="{D2E1D1C1-F115-424C-8E85-030273932463}" type="presOf" srcId="{608C08A0-41A4-4DD0-A0DC-23342929458A}" destId="{1CFABC1A-ECFC-41DD-AE96-DA08E6DEA8D6}" srcOrd="1" destOrd="0" presId="urn:microsoft.com/office/officeart/2005/8/layout/list1"/>
    <dgm:cxn modelId="{14FAD79A-334D-4D71-9AAE-46D3AA4E58EF}" srcId="{A4D2EDD3-2C81-4769-9014-10955986C82D}" destId="{47845853-E835-4237-BE66-AB6E5BADED7B}" srcOrd="2" destOrd="0" parTransId="{F949D113-B167-4197-BDE6-0C4E209C6E13}" sibTransId="{9C99ABA7-7ACD-4ADD-8AC0-0FB1E7002E1E}"/>
    <dgm:cxn modelId="{522A5462-2A45-4BCA-9BDC-94F08AEC4273}" srcId="{B4FFB99E-3F03-4B90-8AE9-DED52CF150E6}" destId="{72D9A49E-7CA2-4AB4-B5C3-4057D4651CCD}" srcOrd="7" destOrd="0" parTransId="{516728F8-D2F5-4AC3-975F-68DE1B3E5295}" sibTransId="{BBEB5714-8D33-4955-995E-8B6F0A87BEFE}"/>
    <dgm:cxn modelId="{C239CDEC-4FE0-4B93-BC26-36DA7386A3BD}" srcId="{B4FFB99E-3F03-4B90-8AE9-DED52CF150E6}" destId="{A4D2EDD3-2C81-4769-9014-10955986C82D}" srcOrd="4" destOrd="0" parTransId="{5DC11E49-0AAE-432F-A571-DF4263D675B0}" sibTransId="{EBE1D776-CDF1-4B93-BE5F-2307F1FAD60C}"/>
    <dgm:cxn modelId="{57E55F5C-59AF-4F31-B883-86868AD396BF}" srcId="{B4FFB99E-3F03-4B90-8AE9-DED52CF150E6}" destId="{0BE40627-C9C3-4031-963A-45BB862F199A}" srcOrd="3" destOrd="0" parTransId="{B91ABB13-53C3-40F2-8304-715347F2878C}" sibTransId="{651DC38C-4A11-4F7F-BBDF-D8E6EA175D47}"/>
    <dgm:cxn modelId="{25A1EEF7-CE4D-447C-8514-8900A2055D6C}" srcId="{A4D2EDD3-2C81-4769-9014-10955986C82D}" destId="{F58C9DDC-B0C1-4D1F-A5AD-DDB4E9A414AF}" srcOrd="0" destOrd="0" parTransId="{616A09C1-E658-46F4-AB05-7DF62751A1DA}" sibTransId="{AF153B8F-A35A-4258-A0B8-BAB60A63B6BA}"/>
    <dgm:cxn modelId="{96939849-9EE1-484E-A71E-6A2087CB0391}" type="presOf" srcId="{3CA43C31-A867-4788-A3C8-8EF0EEF45DD5}" destId="{9E5C057F-00CE-4828-9E1F-BAC7030A782A}" srcOrd="0" destOrd="0" presId="urn:microsoft.com/office/officeart/2005/8/layout/list1"/>
    <dgm:cxn modelId="{FFA2F5F3-0AD0-4839-919C-2DC623298983}" srcId="{B4FFB99E-3F03-4B90-8AE9-DED52CF150E6}" destId="{66E428E7-78DA-47DA-BBFF-AC4A324D91BC}" srcOrd="1" destOrd="0" parTransId="{4A9C82EE-780F-4B22-9DA2-EC8F2D243357}" sibTransId="{CE557328-94CE-4A93-8371-9960A5D39DB8}"/>
    <dgm:cxn modelId="{E8D0CBB4-E8C9-4331-8C32-4DE595845949}" srcId="{A4D2EDD3-2C81-4769-9014-10955986C82D}" destId="{12E39C0D-3537-4DA5-8CAE-82DB11548436}" srcOrd="3" destOrd="0" parTransId="{D423333E-A369-413D-804F-07FC2D05C2E0}" sibTransId="{03FAF2BF-4E1D-419B-AF13-5D36DD51A085}"/>
    <dgm:cxn modelId="{B31D7219-4B84-4377-950F-4108B6B0A36A}" type="presOf" srcId="{C43DF1CA-F487-4483-98A8-5400AE6F5FE4}" destId="{5931387D-CF88-4745-A79E-569416C0950C}" srcOrd="0" destOrd="0" presId="urn:microsoft.com/office/officeart/2005/8/layout/list1"/>
    <dgm:cxn modelId="{5665B045-D0F2-4F08-A297-F2E63A17482F}" srcId="{B4FFB99E-3F03-4B90-8AE9-DED52CF150E6}" destId="{9AA13BB3-7E2B-4862-946F-2205B8AA6B12}" srcOrd="5" destOrd="0" parTransId="{B8A59C1C-AD42-4D9E-A01A-F097FE71D8D4}" sibTransId="{4087105F-03F9-4493-A5A9-7E451E6FFF62}"/>
    <dgm:cxn modelId="{36808684-FFD8-4341-B917-1C44A47DB60B}" type="presOf" srcId="{44E6B8DE-27AE-4736-AE0F-0002DF248E0D}" destId="{BAACA5F4-EF97-4BEE-8B18-1FDAC89CD569}" srcOrd="0" destOrd="1" presId="urn:microsoft.com/office/officeart/2005/8/layout/list1"/>
    <dgm:cxn modelId="{851E61A7-323A-40C5-ABE6-E778EB3FCD5D}" type="presOf" srcId="{9AA13BB3-7E2B-4862-946F-2205B8AA6B12}" destId="{230917B0-14D2-4846-80F3-CC0C46C2EC96}" srcOrd="0" destOrd="0" presId="urn:microsoft.com/office/officeart/2005/8/layout/list1"/>
    <dgm:cxn modelId="{3A229BA1-8933-4BAF-B7A2-29E08CE68364}" type="presOf" srcId="{A4D2EDD3-2C81-4769-9014-10955986C82D}" destId="{F516778A-C99A-41A8-8434-550F33422CA2}" srcOrd="1" destOrd="0" presId="urn:microsoft.com/office/officeart/2005/8/layout/list1"/>
    <dgm:cxn modelId="{03C64FFC-CA49-47DD-91AB-E4CC2D8E57CD}" type="presParOf" srcId="{2EF87A55-D266-4147-9A9B-5389726F2F1D}" destId="{A554A280-A099-411D-8A68-CD53182E3D6C}" srcOrd="0" destOrd="0" presId="urn:microsoft.com/office/officeart/2005/8/layout/list1"/>
    <dgm:cxn modelId="{51839C9C-A80D-4808-B380-412E78684753}" type="presParOf" srcId="{A554A280-A099-411D-8A68-CD53182E3D6C}" destId="{F7BD7CC3-A93B-4806-BFEE-730B50844B13}" srcOrd="0" destOrd="0" presId="urn:microsoft.com/office/officeart/2005/8/layout/list1"/>
    <dgm:cxn modelId="{6B4C6780-98E2-4BDD-991B-27126A193B91}" type="presParOf" srcId="{A554A280-A099-411D-8A68-CD53182E3D6C}" destId="{32D5C51F-8242-4AB8-84C2-5ABBFF76F1D8}" srcOrd="1" destOrd="0" presId="urn:microsoft.com/office/officeart/2005/8/layout/list1"/>
    <dgm:cxn modelId="{147F24A7-FB5D-4BCC-BE42-E0C42628CC16}" type="presParOf" srcId="{2EF87A55-D266-4147-9A9B-5389726F2F1D}" destId="{D0E70AD1-FE23-40AB-80AC-65F1BED7AC08}" srcOrd="1" destOrd="0" presId="urn:microsoft.com/office/officeart/2005/8/layout/list1"/>
    <dgm:cxn modelId="{3373EE94-5BF5-4343-A63B-869E99AF6498}" type="presParOf" srcId="{2EF87A55-D266-4147-9A9B-5389726F2F1D}" destId="{BDB4ED0E-23E2-482C-BBE1-DC9DB303139C}" srcOrd="2" destOrd="0" presId="urn:microsoft.com/office/officeart/2005/8/layout/list1"/>
    <dgm:cxn modelId="{8A51669C-7B77-4E0B-9FF2-798C3E1DDC12}" type="presParOf" srcId="{2EF87A55-D266-4147-9A9B-5389726F2F1D}" destId="{D28D2318-167A-4B40-820C-78FB0626F2D4}" srcOrd="3" destOrd="0" presId="urn:microsoft.com/office/officeart/2005/8/layout/list1"/>
    <dgm:cxn modelId="{7B2A6C8A-BA13-4FE2-B83D-E7828014C2DC}" type="presParOf" srcId="{2EF87A55-D266-4147-9A9B-5389726F2F1D}" destId="{C0C83E05-1AFD-45DF-B0BA-54BF68A81452}" srcOrd="4" destOrd="0" presId="urn:microsoft.com/office/officeart/2005/8/layout/list1"/>
    <dgm:cxn modelId="{25E23025-7AA3-4252-B1F1-DF8133DE393A}" type="presParOf" srcId="{C0C83E05-1AFD-45DF-B0BA-54BF68A81452}" destId="{F65640CB-0B59-43D4-AF57-FBA1704DC1B9}" srcOrd="0" destOrd="0" presId="urn:microsoft.com/office/officeart/2005/8/layout/list1"/>
    <dgm:cxn modelId="{8DF064E5-80CC-48E0-B92C-422B06D3A0C6}" type="presParOf" srcId="{C0C83E05-1AFD-45DF-B0BA-54BF68A81452}" destId="{1E9A60DF-D20E-43B7-8DE2-18A0150D4965}" srcOrd="1" destOrd="0" presId="urn:microsoft.com/office/officeart/2005/8/layout/list1"/>
    <dgm:cxn modelId="{3DFB7BBF-034A-47D1-A5FF-81DEF4741D81}" type="presParOf" srcId="{2EF87A55-D266-4147-9A9B-5389726F2F1D}" destId="{D718FE14-8C74-4C1A-B90F-D631C133071B}" srcOrd="5" destOrd="0" presId="urn:microsoft.com/office/officeart/2005/8/layout/list1"/>
    <dgm:cxn modelId="{EBE4D7E3-1BB1-4B8D-BAE1-4D3844515666}" type="presParOf" srcId="{2EF87A55-D266-4147-9A9B-5389726F2F1D}" destId="{A639B9C0-C372-4654-AA6F-3F735E2C6F8D}" srcOrd="6" destOrd="0" presId="urn:microsoft.com/office/officeart/2005/8/layout/list1"/>
    <dgm:cxn modelId="{43DC6976-7772-46F2-BFF1-80E7D2E1D03C}" type="presParOf" srcId="{2EF87A55-D266-4147-9A9B-5389726F2F1D}" destId="{4B8689BE-D633-4822-8E79-A4B0E3609E0D}" srcOrd="7" destOrd="0" presId="urn:microsoft.com/office/officeart/2005/8/layout/list1"/>
    <dgm:cxn modelId="{0377690A-CB98-4F9E-8ADD-7256EEC50411}" type="presParOf" srcId="{2EF87A55-D266-4147-9A9B-5389726F2F1D}" destId="{B5650A70-CDCF-40CE-ABFE-E28527F8CED4}" srcOrd="8" destOrd="0" presId="urn:microsoft.com/office/officeart/2005/8/layout/list1"/>
    <dgm:cxn modelId="{F47CEBF0-2636-4613-9B60-36D7A5B3E8C7}" type="presParOf" srcId="{B5650A70-CDCF-40CE-ABFE-E28527F8CED4}" destId="{9E5C057F-00CE-4828-9E1F-BAC7030A782A}" srcOrd="0" destOrd="0" presId="urn:microsoft.com/office/officeart/2005/8/layout/list1"/>
    <dgm:cxn modelId="{84378BB6-2497-4DB6-96D0-C89DC328755A}" type="presParOf" srcId="{B5650A70-CDCF-40CE-ABFE-E28527F8CED4}" destId="{7D47E568-A97A-4754-87BC-F6DEB934ADA9}" srcOrd="1" destOrd="0" presId="urn:microsoft.com/office/officeart/2005/8/layout/list1"/>
    <dgm:cxn modelId="{6C568E41-465D-4A05-8C5D-57FF6EC1E889}" type="presParOf" srcId="{2EF87A55-D266-4147-9A9B-5389726F2F1D}" destId="{9842A16B-4178-4551-BC8A-2310F7A3D4EB}" srcOrd="9" destOrd="0" presId="urn:microsoft.com/office/officeart/2005/8/layout/list1"/>
    <dgm:cxn modelId="{228AD90C-81E3-4F77-8E14-D1617EF7810D}" type="presParOf" srcId="{2EF87A55-D266-4147-9A9B-5389726F2F1D}" destId="{5931387D-CF88-4745-A79E-569416C0950C}" srcOrd="10" destOrd="0" presId="urn:microsoft.com/office/officeart/2005/8/layout/list1"/>
    <dgm:cxn modelId="{62D5D2C8-579A-4686-BEF7-B41B1B31B528}" type="presParOf" srcId="{2EF87A55-D266-4147-9A9B-5389726F2F1D}" destId="{32497791-D9F6-41EF-8D06-0F8E01B0F9AA}" srcOrd="11" destOrd="0" presId="urn:microsoft.com/office/officeart/2005/8/layout/list1"/>
    <dgm:cxn modelId="{CE197EFC-AF0E-4AAA-96F2-68BB6A759898}" type="presParOf" srcId="{2EF87A55-D266-4147-9A9B-5389726F2F1D}" destId="{D3F49887-CB54-41E1-950B-821FECA7BD7F}" srcOrd="12" destOrd="0" presId="urn:microsoft.com/office/officeart/2005/8/layout/list1"/>
    <dgm:cxn modelId="{543966F0-A910-47D4-B5DA-2177049EE761}" type="presParOf" srcId="{D3F49887-CB54-41E1-950B-821FECA7BD7F}" destId="{2EBE4EE9-FE8F-4CAC-BB93-9422B834C977}" srcOrd="0" destOrd="0" presId="urn:microsoft.com/office/officeart/2005/8/layout/list1"/>
    <dgm:cxn modelId="{52CCDD65-9681-4988-88DC-5F1932175F51}" type="presParOf" srcId="{D3F49887-CB54-41E1-950B-821FECA7BD7F}" destId="{EA6E35B3-794A-4BB9-8FC5-2C73328E5941}" srcOrd="1" destOrd="0" presId="urn:microsoft.com/office/officeart/2005/8/layout/list1"/>
    <dgm:cxn modelId="{AACCCD0D-CE29-4E75-9D64-36A83C4D0C84}" type="presParOf" srcId="{2EF87A55-D266-4147-9A9B-5389726F2F1D}" destId="{BE993BC5-BBAB-4AF6-AFAC-853EB8B997ED}" srcOrd="13" destOrd="0" presId="urn:microsoft.com/office/officeart/2005/8/layout/list1"/>
    <dgm:cxn modelId="{7E6FCC02-B2A6-444A-8D0D-A17387F22C80}" type="presParOf" srcId="{2EF87A55-D266-4147-9A9B-5389726F2F1D}" destId="{20485D17-0F44-4E00-BE3C-6AC9EDBC5451}" srcOrd="14" destOrd="0" presId="urn:microsoft.com/office/officeart/2005/8/layout/list1"/>
    <dgm:cxn modelId="{160E8EEC-CE67-4268-9723-508C240C1A61}" type="presParOf" srcId="{2EF87A55-D266-4147-9A9B-5389726F2F1D}" destId="{021E578B-07D4-4F47-BEB1-D10AE8ED383F}" srcOrd="15" destOrd="0" presId="urn:microsoft.com/office/officeart/2005/8/layout/list1"/>
    <dgm:cxn modelId="{C1243E64-982A-400F-9DDC-8345E0B08D7F}" type="presParOf" srcId="{2EF87A55-D266-4147-9A9B-5389726F2F1D}" destId="{CB5462CA-FF12-4A75-8D75-EFE264A3BDFA}" srcOrd="16" destOrd="0" presId="urn:microsoft.com/office/officeart/2005/8/layout/list1"/>
    <dgm:cxn modelId="{9B2C8B29-FBF5-4EBC-B966-986CEF6F53B6}" type="presParOf" srcId="{CB5462CA-FF12-4A75-8D75-EFE264A3BDFA}" destId="{36B6335D-0939-416B-9039-3EBD28938766}" srcOrd="0" destOrd="0" presId="urn:microsoft.com/office/officeart/2005/8/layout/list1"/>
    <dgm:cxn modelId="{7B541999-1574-4592-8DDC-789AB023716B}" type="presParOf" srcId="{CB5462CA-FF12-4A75-8D75-EFE264A3BDFA}" destId="{F516778A-C99A-41A8-8434-550F33422CA2}" srcOrd="1" destOrd="0" presId="urn:microsoft.com/office/officeart/2005/8/layout/list1"/>
    <dgm:cxn modelId="{CDF35A2B-2600-4E49-BA41-F19EE44B3E24}" type="presParOf" srcId="{2EF87A55-D266-4147-9A9B-5389726F2F1D}" destId="{BCE480E7-BA02-4DF1-96C6-394CD17F8271}" srcOrd="17" destOrd="0" presId="urn:microsoft.com/office/officeart/2005/8/layout/list1"/>
    <dgm:cxn modelId="{DFE46311-640D-41EE-8A85-54DFF76EC212}" type="presParOf" srcId="{2EF87A55-D266-4147-9A9B-5389726F2F1D}" destId="{BAACA5F4-EF97-4BEE-8B18-1FDAC89CD569}" srcOrd="18" destOrd="0" presId="urn:microsoft.com/office/officeart/2005/8/layout/list1"/>
    <dgm:cxn modelId="{D924E20E-5376-4E4E-8027-BE0E00ABAF40}" type="presParOf" srcId="{2EF87A55-D266-4147-9A9B-5389726F2F1D}" destId="{4744F47F-32B8-4FBC-B3BA-1EF01017F313}" srcOrd="19" destOrd="0" presId="urn:microsoft.com/office/officeart/2005/8/layout/list1"/>
    <dgm:cxn modelId="{D3FC0B05-BE6A-484E-A517-3EF402D582CE}" type="presParOf" srcId="{2EF87A55-D266-4147-9A9B-5389726F2F1D}" destId="{117CDEC9-2F14-47B2-87FC-294309B2FE4C}" srcOrd="20" destOrd="0" presId="urn:microsoft.com/office/officeart/2005/8/layout/list1"/>
    <dgm:cxn modelId="{C037BB40-2BBD-4989-96C2-F8D6BCA2D34B}" type="presParOf" srcId="{117CDEC9-2F14-47B2-87FC-294309B2FE4C}" destId="{230917B0-14D2-4846-80F3-CC0C46C2EC96}" srcOrd="0" destOrd="0" presId="urn:microsoft.com/office/officeart/2005/8/layout/list1"/>
    <dgm:cxn modelId="{66F1A679-6739-4C06-9B00-D52CD9229E17}" type="presParOf" srcId="{117CDEC9-2F14-47B2-87FC-294309B2FE4C}" destId="{453A1DAC-105B-42BC-9A25-D3CD52BB25A4}" srcOrd="1" destOrd="0" presId="urn:microsoft.com/office/officeart/2005/8/layout/list1"/>
    <dgm:cxn modelId="{15ADD52C-029A-4C44-B7A9-88CC336965FF}" type="presParOf" srcId="{2EF87A55-D266-4147-9A9B-5389726F2F1D}" destId="{4754B844-9CDE-4274-95F6-62B4597E9806}" srcOrd="21" destOrd="0" presId="urn:microsoft.com/office/officeart/2005/8/layout/list1"/>
    <dgm:cxn modelId="{3E2CBEE0-EDD6-48BE-A030-62A8879BFB08}" type="presParOf" srcId="{2EF87A55-D266-4147-9A9B-5389726F2F1D}" destId="{0341FAAC-8782-44DD-8E0E-BFB61B1D42CE}" srcOrd="22" destOrd="0" presId="urn:microsoft.com/office/officeart/2005/8/layout/list1"/>
    <dgm:cxn modelId="{286CEB14-322F-409D-A1C9-E3FBEC5F8E35}" type="presParOf" srcId="{2EF87A55-D266-4147-9A9B-5389726F2F1D}" destId="{0BCDC9F6-7E8C-4E7C-AF7A-BA4661AD9747}" srcOrd="23" destOrd="0" presId="urn:microsoft.com/office/officeart/2005/8/layout/list1"/>
    <dgm:cxn modelId="{5DE1849A-B6D8-41A7-AD02-BF7BFB334BF8}" type="presParOf" srcId="{2EF87A55-D266-4147-9A9B-5389726F2F1D}" destId="{E8D89DAD-FB8B-4429-B575-F54DA6D15BE4}" srcOrd="24" destOrd="0" presId="urn:microsoft.com/office/officeart/2005/8/layout/list1"/>
    <dgm:cxn modelId="{08A38B88-9792-4F7B-B665-600AA32D0672}" type="presParOf" srcId="{E8D89DAD-FB8B-4429-B575-F54DA6D15BE4}" destId="{6323B90B-BB8F-4C4D-84AE-BB794738951D}" srcOrd="0" destOrd="0" presId="urn:microsoft.com/office/officeart/2005/8/layout/list1"/>
    <dgm:cxn modelId="{BD40DED2-D260-4718-8444-846139706E2A}" type="presParOf" srcId="{E8D89DAD-FB8B-4429-B575-F54DA6D15BE4}" destId="{AFC7B9A6-8DA5-4443-91A5-6FBD64FDDBEF}" srcOrd="1" destOrd="0" presId="urn:microsoft.com/office/officeart/2005/8/layout/list1"/>
    <dgm:cxn modelId="{149BD443-2D6D-4F6D-B4F2-855E447BF82F}" type="presParOf" srcId="{2EF87A55-D266-4147-9A9B-5389726F2F1D}" destId="{5993A43A-8641-4048-9CB2-599FB90C7E64}" srcOrd="25" destOrd="0" presId="urn:microsoft.com/office/officeart/2005/8/layout/list1"/>
    <dgm:cxn modelId="{2672B0CC-6EF4-4405-96D3-73EE98E53DDB}" type="presParOf" srcId="{2EF87A55-D266-4147-9A9B-5389726F2F1D}" destId="{758244D9-5B20-4237-84A5-B08531DAAD8A}" srcOrd="26" destOrd="0" presId="urn:microsoft.com/office/officeart/2005/8/layout/list1"/>
    <dgm:cxn modelId="{CB61FFC2-B8AB-47F7-8B35-7BD80B547BCA}" type="presParOf" srcId="{2EF87A55-D266-4147-9A9B-5389726F2F1D}" destId="{07C482DA-150F-40D0-AC26-1C6FEC3F44D2}" srcOrd="27" destOrd="0" presId="urn:microsoft.com/office/officeart/2005/8/layout/list1"/>
    <dgm:cxn modelId="{B747D63D-9DB8-487A-8AFB-A5AA434F2057}" type="presParOf" srcId="{2EF87A55-D266-4147-9A9B-5389726F2F1D}" destId="{00C00EBE-FB26-4DD6-B7CE-59947FAC8557}" srcOrd="28" destOrd="0" presId="urn:microsoft.com/office/officeart/2005/8/layout/list1"/>
    <dgm:cxn modelId="{59FB0EB5-2531-4E45-975A-FD537090A7AC}" type="presParOf" srcId="{00C00EBE-FB26-4DD6-B7CE-59947FAC8557}" destId="{2EA6076E-FEB8-40C7-BA7C-307D9A2576FD}" srcOrd="0" destOrd="0" presId="urn:microsoft.com/office/officeart/2005/8/layout/list1"/>
    <dgm:cxn modelId="{806B7B15-A001-4B5F-9A4C-CBAA4D3A5930}" type="presParOf" srcId="{00C00EBE-FB26-4DD6-B7CE-59947FAC8557}" destId="{B6BAE282-2AF3-4AF1-AC79-C3592BDCCFF9}" srcOrd="1" destOrd="0" presId="urn:microsoft.com/office/officeart/2005/8/layout/list1"/>
    <dgm:cxn modelId="{9318801F-DCAA-4DCF-892C-C774C582AAB5}" type="presParOf" srcId="{2EF87A55-D266-4147-9A9B-5389726F2F1D}" destId="{798479D4-4C94-462D-9920-76ED2FDA0F9B}" srcOrd="29" destOrd="0" presId="urn:microsoft.com/office/officeart/2005/8/layout/list1"/>
    <dgm:cxn modelId="{673E5C87-A58F-47D8-AE52-31DF86034E6F}" type="presParOf" srcId="{2EF87A55-D266-4147-9A9B-5389726F2F1D}" destId="{258B137D-7461-415F-AA35-22A9914F7B9D}" srcOrd="30" destOrd="0" presId="urn:microsoft.com/office/officeart/2005/8/layout/list1"/>
    <dgm:cxn modelId="{444D9F17-53FA-4FD4-BCB0-6CDB509DF90F}" type="presParOf" srcId="{2EF87A55-D266-4147-9A9B-5389726F2F1D}" destId="{14F7F8A2-FCB8-46D2-86FA-FB1822135FC9}" srcOrd="31" destOrd="0" presId="urn:microsoft.com/office/officeart/2005/8/layout/list1"/>
    <dgm:cxn modelId="{60CC22EC-F569-43E2-ADCD-5350EF0D023A}" type="presParOf" srcId="{2EF87A55-D266-4147-9A9B-5389726F2F1D}" destId="{ED6408F9-8D2B-48F1-B36B-CACDDBDBC9B6}" srcOrd="32" destOrd="0" presId="urn:microsoft.com/office/officeart/2005/8/layout/list1"/>
    <dgm:cxn modelId="{BB21BF85-2677-4539-8A7E-9A35F6963FBD}" type="presParOf" srcId="{ED6408F9-8D2B-48F1-B36B-CACDDBDBC9B6}" destId="{9CF7E226-93BE-41F0-B2B8-884D37789A35}" srcOrd="0" destOrd="0" presId="urn:microsoft.com/office/officeart/2005/8/layout/list1"/>
    <dgm:cxn modelId="{6BE013F7-B435-4C39-BD8A-11D3A85CA0AC}" type="presParOf" srcId="{ED6408F9-8D2B-48F1-B36B-CACDDBDBC9B6}" destId="{C98DB93F-2958-42BC-AF23-01AD06C071F9}" srcOrd="1" destOrd="0" presId="urn:microsoft.com/office/officeart/2005/8/layout/list1"/>
    <dgm:cxn modelId="{0D528433-9E38-4EB8-829E-3238F1B4E375}" type="presParOf" srcId="{2EF87A55-D266-4147-9A9B-5389726F2F1D}" destId="{206C7C2B-D4CB-4361-A32B-54D527BDDC7E}" srcOrd="33" destOrd="0" presId="urn:microsoft.com/office/officeart/2005/8/layout/list1"/>
    <dgm:cxn modelId="{72581A53-E8A3-4187-8CB7-09301352B9B9}" type="presParOf" srcId="{2EF87A55-D266-4147-9A9B-5389726F2F1D}" destId="{E73674C5-713D-4674-9887-2EE64C13219A}" srcOrd="34" destOrd="0" presId="urn:microsoft.com/office/officeart/2005/8/layout/list1"/>
    <dgm:cxn modelId="{0C33F38D-6344-4CA1-9144-B3DC1F6CB5D4}" type="presParOf" srcId="{2EF87A55-D266-4147-9A9B-5389726F2F1D}" destId="{E7A79864-3FF1-44EE-8D77-13C07D9D8E4A}" srcOrd="35" destOrd="0" presId="urn:microsoft.com/office/officeart/2005/8/layout/list1"/>
    <dgm:cxn modelId="{1414A3EA-E31E-404B-8E68-C4E1E78490EB}" type="presParOf" srcId="{2EF87A55-D266-4147-9A9B-5389726F2F1D}" destId="{5FA07F52-3CA0-4C42-BC6D-D77848EB45C0}" srcOrd="36" destOrd="0" presId="urn:microsoft.com/office/officeart/2005/8/layout/list1"/>
    <dgm:cxn modelId="{3C391CF3-1249-473F-A8F9-C4E0F42B466C}" type="presParOf" srcId="{5FA07F52-3CA0-4C42-BC6D-D77848EB45C0}" destId="{92FD77AB-D543-41FD-BAA4-6AC5538690C9}" srcOrd="0" destOrd="0" presId="urn:microsoft.com/office/officeart/2005/8/layout/list1"/>
    <dgm:cxn modelId="{842D7ADF-6F3A-4A6B-966E-6D41D12D2BAE}" type="presParOf" srcId="{5FA07F52-3CA0-4C42-BC6D-D77848EB45C0}" destId="{64D340F0-D0A7-4E7C-8F8F-98E4D1DE47E0}" srcOrd="1" destOrd="0" presId="urn:microsoft.com/office/officeart/2005/8/layout/list1"/>
    <dgm:cxn modelId="{0903E184-B8F9-4C7E-97D0-9F0AD5F1EE2F}" type="presParOf" srcId="{2EF87A55-D266-4147-9A9B-5389726F2F1D}" destId="{C70A78F8-8CD4-4C55-9521-BC59A14CC6AC}" srcOrd="37" destOrd="0" presId="urn:microsoft.com/office/officeart/2005/8/layout/list1"/>
    <dgm:cxn modelId="{FB706472-30A8-41A5-9C2C-A39F4454FE8D}" type="presParOf" srcId="{2EF87A55-D266-4147-9A9B-5389726F2F1D}" destId="{B6579BC5-DE68-4F04-8CF9-7D2740597B83}" srcOrd="38" destOrd="0" presId="urn:microsoft.com/office/officeart/2005/8/layout/list1"/>
    <dgm:cxn modelId="{FED57F94-1740-4BB7-835F-5B7DE583ED63}" type="presParOf" srcId="{2EF87A55-D266-4147-9A9B-5389726F2F1D}" destId="{119070D9-8FE8-418C-9756-0A72D25C5C11}" srcOrd="39" destOrd="0" presId="urn:microsoft.com/office/officeart/2005/8/layout/list1"/>
    <dgm:cxn modelId="{D849D16C-B179-4439-ACFC-1BB09B3715BE}" type="presParOf" srcId="{2EF87A55-D266-4147-9A9B-5389726F2F1D}" destId="{195D667A-3F1D-448B-816B-BDF47F49DAC3}" srcOrd="40" destOrd="0" presId="urn:microsoft.com/office/officeart/2005/8/layout/list1"/>
    <dgm:cxn modelId="{5D3D15F6-B5F0-4BAA-9B8F-6B6620A86AF6}" type="presParOf" srcId="{195D667A-3F1D-448B-816B-BDF47F49DAC3}" destId="{C6ED3838-0E5C-48D0-ACBC-9535A3FC3C89}" srcOrd="0" destOrd="0" presId="urn:microsoft.com/office/officeart/2005/8/layout/list1"/>
    <dgm:cxn modelId="{3D209649-57E8-4B9F-B159-70297F9A4399}" type="presParOf" srcId="{195D667A-3F1D-448B-816B-BDF47F49DAC3}" destId="{1CFABC1A-ECFC-41DD-AE96-DA08E6DEA8D6}" srcOrd="1" destOrd="0" presId="urn:microsoft.com/office/officeart/2005/8/layout/list1"/>
    <dgm:cxn modelId="{BA7CD150-7DED-4D95-8C9D-C70C795AF16B}" type="presParOf" srcId="{2EF87A55-D266-4147-9A9B-5389726F2F1D}" destId="{5C143542-1748-4A95-B736-D155B7D78CA7}" srcOrd="41" destOrd="0" presId="urn:microsoft.com/office/officeart/2005/8/layout/list1"/>
    <dgm:cxn modelId="{9B9311D6-398D-4E22-88C5-4BACF442F380}" type="presParOf" srcId="{2EF87A55-D266-4147-9A9B-5389726F2F1D}" destId="{052BB19A-9B60-40D6-9102-6984E32F0AE1}" srcOrd="4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46BA9C-1B0B-4925-89E0-E9C3D9118FD0}" type="doc">
      <dgm:prSet loTypeId="urn:microsoft.com/office/officeart/2008/layout/LinedList" loCatId="list" qsTypeId="urn:microsoft.com/office/officeart/2005/8/quickstyle/simple1" qsCatId="simple" csTypeId="urn:microsoft.com/office/officeart/2005/8/colors/accent1_1" csCatId="accent1"/>
      <dgm:spPr/>
      <dgm:t>
        <a:bodyPr/>
        <a:lstStyle/>
        <a:p>
          <a:endParaRPr lang="en-US"/>
        </a:p>
      </dgm:t>
    </dgm:pt>
    <dgm:pt modelId="{F8F806E0-E0DA-4FA5-9DC9-C59E9FEBFE0D}">
      <dgm:prSet/>
      <dgm:spPr/>
      <dgm:t>
        <a:bodyPr/>
        <a:lstStyle/>
        <a:p>
          <a:r>
            <a:rPr lang="en-US" dirty="0"/>
            <a:t>Monocular depth estimation is a widely discussed topic in the field of computer vision due to its potential strength in a wide range of applications, including autonomous driving, 3D reconstruction, robotics, and medical imaging</a:t>
          </a:r>
        </a:p>
      </dgm:t>
    </dgm:pt>
    <dgm:pt modelId="{D7E2E200-7CAC-44D9-AE46-134510DFD227}" type="parTrans" cxnId="{D83ED195-1D01-4271-88D3-1933CCE1008C}">
      <dgm:prSet/>
      <dgm:spPr/>
      <dgm:t>
        <a:bodyPr/>
        <a:lstStyle/>
        <a:p>
          <a:endParaRPr lang="en-US"/>
        </a:p>
      </dgm:t>
    </dgm:pt>
    <dgm:pt modelId="{F2E93A6A-DA40-479A-BA73-80D191CD13C7}" type="sibTrans" cxnId="{D83ED195-1D01-4271-88D3-1933CCE1008C}">
      <dgm:prSet/>
      <dgm:spPr/>
      <dgm:t>
        <a:bodyPr/>
        <a:lstStyle/>
        <a:p>
          <a:endParaRPr lang="en-US"/>
        </a:p>
      </dgm:t>
    </dgm:pt>
    <dgm:pt modelId="{A787E671-2EE9-4F60-B2F5-60CF46BB5F9C}">
      <dgm:prSet/>
      <dgm:spPr/>
      <dgm:t>
        <a:bodyPr/>
        <a:lstStyle/>
        <a:p>
          <a:r>
            <a:rPr lang="en-US" dirty="0"/>
            <a:t>Due to the nature of 2d images, it is difficult to measure the depth of a scene since they do not retain temporal or spatial information</a:t>
          </a:r>
        </a:p>
      </dgm:t>
    </dgm:pt>
    <dgm:pt modelId="{505E1F18-41F6-4031-A2F5-635446898472}" type="parTrans" cxnId="{47289C09-0C99-43DE-984B-F4D6137F12BD}">
      <dgm:prSet/>
      <dgm:spPr/>
      <dgm:t>
        <a:bodyPr/>
        <a:lstStyle/>
        <a:p>
          <a:endParaRPr lang="en-US"/>
        </a:p>
      </dgm:t>
    </dgm:pt>
    <dgm:pt modelId="{0A887A0B-EA15-45C2-BCC3-E638CF1A3BB6}" type="sibTrans" cxnId="{47289C09-0C99-43DE-984B-F4D6137F12BD}">
      <dgm:prSet/>
      <dgm:spPr/>
      <dgm:t>
        <a:bodyPr/>
        <a:lstStyle/>
        <a:p>
          <a:endParaRPr lang="en-US"/>
        </a:p>
      </dgm:t>
    </dgm:pt>
    <dgm:pt modelId="{23E6F3B1-DEF6-42E7-933E-CDD32B6D685B}">
      <dgm:prSet/>
      <dgm:spPr/>
      <dgm:t>
        <a:bodyPr/>
        <a:lstStyle/>
        <a:p>
          <a:r>
            <a:rPr lang="en-US" dirty="0"/>
            <a:t>While multi-view geometry methods can produce accurate results, the downsides include their processing speed and large memory requirements; monocular depth estimation may address all of these problems</a:t>
          </a:r>
        </a:p>
      </dgm:t>
    </dgm:pt>
    <dgm:pt modelId="{53E67049-C780-47E9-944D-BD13B77D3419}" type="parTrans" cxnId="{315DEEB2-338C-464D-AADB-F7F8BD653F87}">
      <dgm:prSet/>
      <dgm:spPr/>
      <dgm:t>
        <a:bodyPr/>
        <a:lstStyle/>
        <a:p>
          <a:endParaRPr lang="en-US"/>
        </a:p>
      </dgm:t>
    </dgm:pt>
    <dgm:pt modelId="{AE5DC54D-B922-47F4-B5E4-A5BDFE6EB14B}" type="sibTrans" cxnId="{315DEEB2-338C-464D-AADB-F7F8BD653F87}">
      <dgm:prSet/>
      <dgm:spPr/>
      <dgm:t>
        <a:bodyPr/>
        <a:lstStyle/>
        <a:p>
          <a:endParaRPr lang="en-US"/>
        </a:p>
      </dgm:t>
    </dgm:pt>
    <dgm:pt modelId="{B7C45E29-C2A3-441E-83D3-F8C137E2A53F}">
      <dgm:prSet/>
      <dgm:spPr/>
      <dgm:t>
        <a:bodyPr/>
        <a:lstStyle/>
        <a:p>
          <a:r>
            <a:rPr lang="en-US"/>
            <a:t>However, there is a lack of information regarding the necessary depth features, so it may prove to be difficult to effectively estimate depth on a monocular plane</a:t>
          </a:r>
        </a:p>
      </dgm:t>
    </dgm:pt>
    <dgm:pt modelId="{9877CBCB-DEE5-495E-BBA6-11D6F862B20E}" type="parTrans" cxnId="{EF6D063A-A2D7-452E-8884-6989CBCE375C}">
      <dgm:prSet/>
      <dgm:spPr/>
      <dgm:t>
        <a:bodyPr/>
        <a:lstStyle/>
        <a:p>
          <a:endParaRPr lang="en-US"/>
        </a:p>
      </dgm:t>
    </dgm:pt>
    <dgm:pt modelId="{9C6CD990-33D7-4E92-8CE5-82A234BBC8BC}" type="sibTrans" cxnId="{EF6D063A-A2D7-452E-8884-6989CBCE375C}">
      <dgm:prSet/>
      <dgm:spPr/>
      <dgm:t>
        <a:bodyPr/>
        <a:lstStyle/>
        <a:p>
          <a:endParaRPr lang="en-US"/>
        </a:p>
      </dgm:t>
    </dgm:pt>
    <dgm:pt modelId="{B56BE343-053D-4F7D-905A-B1F9FE1D9841}" type="pres">
      <dgm:prSet presAssocID="{5846BA9C-1B0B-4925-89E0-E9C3D9118FD0}" presName="vert0" presStyleCnt="0">
        <dgm:presLayoutVars>
          <dgm:dir/>
          <dgm:animOne val="branch"/>
          <dgm:animLvl val="lvl"/>
        </dgm:presLayoutVars>
      </dgm:prSet>
      <dgm:spPr/>
      <dgm:t>
        <a:bodyPr/>
        <a:lstStyle/>
        <a:p>
          <a:endParaRPr lang="en-IN"/>
        </a:p>
      </dgm:t>
    </dgm:pt>
    <dgm:pt modelId="{B0DD55D9-C0E1-4D31-ACD9-509B0ECA6C6B}" type="pres">
      <dgm:prSet presAssocID="{F8F806E0-E0DA-4FA5-9DC9-C59E9FEBFE0D}" presName="thickLine" presStyleLbl="alignNode1" presStyleIdx="0" presStyleCnt="4"/>
      <dgm:spPr/>
    </dgm:pt>
    <dgm:pt modelId="{0C1CC024-547D-42A2-BB5D-6634C2399A18}" type="pres">
      <dgm:prSet presAssocID="{F8F806E0-E0DA-4FA5-9DC9-C59E9FEBFE0D}" presName="horz1" presStyleCnt="0"/>
      <dgm:spPr/>
    </dgm:pt>
    <dgm:pt modelId="{FD5CA275-81C1-4058-A84D-1F45D8D8293E}" type="pres">
      <dgm:prSet presAssocID="{F8F806E0-E0DA-4FA5-9DC9-C59E9FEBFE0D}" presName="tx1" presStyleLbl="revTx" presStyleIdx="0" presStyleCnt="4"/>
      <dgm:spPr/>
      <dgm:t>
        <a:bodyPr/>
        <a:lstStyle/>
        <a:p>
          <a:endParaRPr lang="en-IN"/>
        </a:p>
      </dgm:t>
    </dgm:pt>
    <dgm:pt modelId="{4A256427-3178-48AE-A039-913E441F97EF}" type="pres">
      <dgm:prSet presAssocID="{F8F806E0-E0DA-4FA5-9DC9-C59E9FEBFE0D}" presName="vert1" presStyleCnt="0"/>
      <dgm:spPr/>
    </dgm:pt>
    <dgm:pt modelId="{C4CD474E-148E-44C0-BD71-CFB0249FFA1F}" type="pres">
      <dgm:prSet presAssocID="{A787E671-2EE9-4F60-B2F5-60CF46BB5F9C}" presName="thickLine" presStyleLbl="alignNode1" presStyleIdx="1" presStyleCnt="4"/>
      <dgm:spPr/>
    </dgm:pt>
    <dgm:pt modelId="{B7716F28-9E73-4DED-A937-A825A1CE7CC2}" type="pres">
      <dgm:prSet presAssocID="{A787E671-2EE9-4F60-B2F5-60CF46BB5F9C}" presName="horz1" presStyleCnt="0"/>
      <dgm:spPr/>
    </dgm:pt>
    <dgm:pt modelId="{D8414ADC-1506-40E7-B7F2-BFC4A0ABF7A5}" type="pres">
      <dgm:prSet presAssocID="{A787E671-2EE9-4F60-B2F5-60CF46BB5F9C}" presName="tx1" presStyleLbl="revTx" presStyleIdx="1" presStyleCnt="4"/>
      <dgm:spPr/>
      <dgm:t>
        <a:bodyPr/>
        <a:lstStyle/>
        <a:p>
          <a:endParaRPr lang="en-IN"/>
        </a:p>
      </dgm:t>
    </dgm:pt>
    <dgm:pt modelId="{93D1440A-CFB2-438E-BA24-D140400F62AC}" type="pres">
      <dgm:prSet presAssocID="{A787E671-2EE9-4F60-B2F5-60CF46BB5F9C}" presName="vert1" presStyleCnt="0"/>
      <dgm:spPr/>
    </dgm:pt>
    <dgm:pt modelId="{73D27BBD-2D0B-4186-8A97-BD597C1BEE11}" type="pres">
      <dgm:prSet presAssocID="{23E6F3B1-DEF6-42E7-933E-CDD32B6D685B}" presName="thickLine" presStyleLbl="alignNode1" presStyleIdx="2" presStyleCnt="4"/>
      <dgm:spPr/>
    </dgm:pt>
    <dgm:pt modelId="{B2E01841-38D6-4AE4-BDEF-9B95B8799589}" type="pres">
      <dgm:prSet presAssocID="{23E6F3B1-DEF6-42E7-933E-CDD32B6D685B}" presName="horz1" presStyleCnt="0"/>
      <dgm:spPr/>
    </dgm:pt>
    <dgm:pt modelId="{C2D8BF9C-BE9A-4753-9FB9-88A9474E8B94}" type="pres">
      <dgm:prSet presAssocID="{23E6F3B1-DEF6-42E7-933E-CDD32B6D685B}" presName="tx1" presStyleLbl="revTx" presStyleIdx="2" presStyleCnt="4"/>
      <dgm:spPr/>
      <dgm:t>
        <a:bodyPr/>
        <a:lstStyle/>
        <a:p>
          <a:endParaRPr lang="en-IN"/>
        </a:p>
      </dgm:t>
    </dgm:pt>
    <dgm:pt modelId="{729628C4-4D6A-48F3-831B-CCCEC183A62B}" type="pres">
      <dgm:prSet presAssocID="{23E6F3B1-DEF6-42E7-933E-CDD32B6D685B}" presName="vert1" presStyleCnt="0"/>
      <dgm:spPr/>
    </dgm:pt>
    <dgm:pt modelId="{E6AF8FBA-1148-4CC1-AF0A-2A9C820CA73C}" type="pres">
      <dgm:prSet presAssocID="{B7C45E29-C2A3-441E-83D3-F8C137E2A53F}" presName="thickLine" presStyleLbl="alignNode1" presStyleIdx="3" presStyleCnt="4"/>
      <dgm:spPr/>
    </dgm:pt>
    <dgm:pt modelId="{F9E86075-6BA2-4DD5-ACED-31D8E8DC13AF}" type="pres">
      <dgm:prSet presAssocID="{B7C45E29-C2A3-441E-83D3-F8C137E2A53F}" presName="horz1" presStyleCnt="0"/>
      <dgm:spPr/>
    </dgm:pt>
    <dgm:pt modelId="{63EB479C-D3E0-484B-B5E8-7D599FC63CB1}" type="pres">
      <dgm:prSet presAssocID="{B7C45E29-C2A3-441E-83D3-F8C137E2A53F}" presName="tx1" presStyleLbl="revTx" presStyleIdx="3" presStyleCnt="4"/>
      <dgm:spPr/>
      <dgm:t>
        <a:bodyPr/>
        <a:lstStyle/>
        <a:p>
          <a:endParaRPr lang="en-IN"/>
        </a:p>
      </dgm:t>
    </dgm:pt>
    <dgm:pt modelId="{A729AA39-382A-490F-9230-1F9F9CC1A941}" type="pres">
      <dgm:prSet presAssocID="{B7C45E29-C2A3-441E-83D3-F8C137E2A53F}" presName="vert1" presStyleCnt="0"/>
      <dgm:spPr/>
    </dgm:pt>
  </dgm:ptLst>
  <dgm:cxnLst>
    <dgm:cxn modelId="{3E117193-16FD-43D4-8894-37D45A345BF2}" type="presOf" srcId="{A787E671-2EE9-4F60-B2F5-60CF46BB5F9C}" destId="{D8414ADC-1506-40E7-B7F2-BFC4A0ABF7A5}" srcOrd="0" destOrd="0" presId="urn:microsoft.com/office/officeart/2008/layout/LinedList"/>
    <dgm:cxn modelId="{284DC915-35D3-49AF-A423-9410F634D488}" type="presOf" srcId="{B7C45E29-C2A3-441E-83D3-F8C137E2A53F}" destId="{63EB479C-D3E0-484B-B5E8-7D599FC63CB1}" srcOrd="0" destOrd="0" presId="urn:microsoft.com/office/officeart/2008/layout/LinedList"/>
    <dgm:cxn modelId="{315DEEB2-338C-464D-AADB-F7F8BD653F87}" srcId="{5846BA9C-1B0B-4925-89E0-E9C3D9118FD0}" destId="{23E6F3B1-DEF6-42E7-933E-CDD32B6D685B}" srcOrd="2" destOrd="0" parTransId="{53E67049-C780-47E9-944D-BD13B77D3419}" sibTransId="{AE5DC54D-B922-47F4-B5E4-A5BDFE6EB14B}"/>
    <dgm:cxn modelId="{3D502511-6AC9-4C68-8E72-2461500ABE23}" type="presOf" srcId="{23E6F3B1-DEF6-42E7-933E-CDD32B6D685B}" destId="{C2D8BF9C-BE9A-4753-9FB9-88A9474E8B94}" srcOrd="0" destOrd="0" presId="urn:microsoft.com/office/officeart/2008/layout/LinedList"/>
    <dgm:cxn modelId="{FEB6B91F-1347-45F8-938B-E35BF73573C6}" type="presOf" srcId="{5846BA9C-1B0B-4925-89E0-E9C3D9118FD0}" destId="{B56BE343-053D-4F7D-905A-B1F9FE1D9841}" srcOrd="0" destOrd="0" presId="urn:microsoft.com/office/officeart/2008/layout/LinedList"/>
    <dgm:cxn modelId="{D486A888-725A-4F78-A806-CFEB330C076F}" type="presOf" srcId="{F8F806E0-E0DA-4FA5-9DC9-C59E9FEBFE0D}" destId="{FD5CA275-81C1-4058-A84D-1F45D8D8293E}" srcOrd="0" destOrd="0" presId="urn:microsoft.com/office/officeart/2008/layout/LinedList"/>
    <dgm:cxn modelId="{D83ED195-1D01-4271-88D3-1933CCE1008C}" srcId="{5846BA9C-1B0B-4925-89E0-E9C3D9118FD0}" destId="{F8F806E0-E0DA-4FA5-9DC9-C59E9FEBFE0D}" srcOrd="0" destOrd="0" parTransId="{D7E2E200-7CAC-44D9-AE46-134510DFD227}" sibTransId="{F2E93A6A-DA40-479A-BA73-80D191CD13C7}"/>
    <dgm:cxn modelId="{EF6D063A-A2D7-452E-8884-6989CBCE375C}" srcId="{5846BA9C-1B0B-4925-89E0-E9C3D9118FD0}" destId="{B7C45E29-C2A3-441E-83D3-F8C137E2A53F}" srcOrd="3" destOrd="0" parTransId="{9877CBCB-DEE5-495E-BBA6-11D6F862B20E}" sibTransId="{9C6CD990-33D7-4E92-8CE5-82A234BBC8BC}"/>
    <dgm:cxn modelId="{47289C09-0C99-43DE-984B-F4D6137F12BD}" srcId="{5846BA9C-1B0B-4925-89E0-E9C3D9118FD0}" destId="{A787E671-2EE9-4F60-B2F5-60CF46BB5F9C}" srcOrd="1" destOrd="0" parTransId="{505E1F18-41F6-4031-A2F5-635446898472}" sibTransId="{0A887A0B-EA15-45C2-BCC3-E638CF1A3BB6}"/>
    <dgm:cxn modelId="{CD298F55-3871-445C-9702-40EC83B9003F}" type="presParOf" srcId="{B56BE343-053D-4F7D-905A-B1F9FE1D9841}" destId="{B0DD55D9-C0E1-4D31-ACD9-509B0ECA6C6B}" srcOrd="0" destOrd="0" presId="urn:microsoft.com/office/officeart/2008/layout/LinedList"/>
    <dgm:cxn modelId="{BD624694-32A4-4871-B88D-BFFFEFE7EB62}" type="presParOf" srcId="{B56BE343-053D-4F7D-905A-B1F9FE1D9841}" destId="{0C1CC024-547D-42A2-BB5D-6634C2399A18}" srcOrd="1" destOrd="0" presId="urn:microsoft.com/office/officeart/2008/layout/LinedList"/>
    <dgm:cxn modelId="{F7065138-E84F-4AAB-94F0-8D9CE4BD2510}" type="presParOf" srcId="{0C1CC024-547D-42A2-BB5D-6634C2399A18}" destId="{FD5CA275-81C1-4058-A84D-1F45D8D8293E}" srcOrd="0" destOrd="0" presId="urn:microsoft.com/office/officeart/2008/layout/LinedList"/>
    <dgm:cxn modelId="{15EC338E-CEC5-43E3-9ABE-4BE8E5116A91}" type="presParOf" srcId="{0C1CC024-547D-42A2-BB5D-6634C2399A18}" destId="{4A256427-3178-48AE-A039-913E441F97EF}" srcOrd="1" destOrd="0" presId="urn:microsoft.com/office/officeart/2008/layout/LinedList"/>
    <dgm:cxn modelId="{B0B4BC03-0AF5-43EB-B5CD-3A08CD0395EB}" type="presParOf" srcId="{B56BE343-053D-4F7D-905A-B1F9FE1D9841}" destId="{C4CD474E-148E-44C0-BD71-CFB0249FFA1F}" srcOrd="2" destOrd="0" presId="urn:microsoft.com/office/officeart/2008/layout/LinedList"/>
    <dgm:cxn modelId="{6A03F44B-C7EC-4867-805B-890E4EA426D0}" type="presParOf" srcId="{B56BE343-053D-4F7D-905A-B1F9FE1D9841}" destId="{B7716F28-9E73-4DED-A937-A825A1CE7CC2}" srcOrd="3" destOrd="0" presId="urn:microsoft.com/office/officeart/2008/layout/LinedList"/>
    <dgm:cxn modelId="{1D5C6BEF-6533-4B11-8C5E-A422C51DDEA7}" type="presParOf" srcId="{B7716F28-9E73-4DED-A937-A825A1CE7CC2}" destId="{D8414ADC-1506-40E7-B7F2-BFC4A0ABF7A5}" srcOrd="0" destOrd="0" presId="urn:microsoft.com/office/officeart/2008/layout/LinedList"/>
    <dgm:cxn modelId="{09BD375F-15E4-4934-AFE9-7712FFE98C61}" type="presParOf" srcId="{B7716F28-9E73-4DED-A937-A825A1CE7CC2}" destId="{93D1440A-CFB2-438E-BA24-D140400F62AC}" srcOrd="1" destOrd="0" presId="urn:microsoft.com/office/officeart/2008/layout/LinedList"/>
    <dgm:cxn modelId="{08D56C78-EC6A-48FA-AD25-183BE15D69F5}" type="presParOf" srcId="{B56BE343-053D-4F7D-905A-B1F9FE1D9841}" destId="{73D27BBD-2D0B-4186-8A97-BD597C1BEE11}" srcOrd="4" destOrd="0" presId="urn:microsoft.com/office/officeart/2008/layout/LinedList"/>
    <dgm:cxn modelId="{A1C7B86C-4225-442D-9E32-231346454572}" type="presParOf" srcId="{B56BE343-053D-4F7D-905A-B1F9FE1D9841}" destId="{B2E01841-38D6-4AE4-BDEF-9B95B8799589}" srcOrd="5" destOrd="0" presId="urn:microsoft.com/office/officeart/2008/layout/LinedList"/>
    <dgm:cxn modelId="{44FB7A5C-45ED-4557-A3D5-003BB51C774F}" type="presParOf" srcId="{B2E01841-38D6-4AE4-BDEF-9B95B8799589}" destId="{C2D8BF9C-BE9A-4753-9FB9-88A9474E8B94}" srcOrd="0" destOrd="0" presId="urn:microsoft.com/office/officeart/2008/layout/LinedList"/>
    <dgm:cxn modelId="{62F0DE16-FF18-4E1B-AB93-39B69002BFB1}" type="presParOf" srcId="{B2E01841-38D6-4AE4-BDEF-9B95B8799589}" destId="{729628C4-4D6A-48F3-831B-CCCEC183A62B}" srcOrd="1" destOrd="0" presId="urn:microsoft.com/office/officeart/2008/layout/LinedList"/>
    <dgm:cxn modelId="{48C6BCCF-AA91-4444-A008-786CE1B578C4}" type="presParOf" srcId="{B56BE343-053D-4F7D-905A-B1F9FE1D9841}" destId="{E6AF8FBA-1148-4CC1-AF0A-2A9C820CA73C}" srcOrd="6" destOrd="0" presId="urn:microsoft.com/office/officeart/2008/layout/LinedList"/>
    <dgm:cxn modelId="{1CAC8871-A438-46A7-A75D-EFFF055535DC}" type="presParOf" srcId="{B56BE343-053D-4F7D-905A-B1F9FE1D9841}" destId="{F9E86075-6BA2-4DD5-ACED-31D8E8DC13AF}" srcOrd="7" destOrd="0" presId="urn:microsoft.com/office/officeart/2008/layout/LinedList"/>
    <dgm:cxn modelId="{4E89916F-D572-4B57-A3D9-6E5018A66594}" type="presParOf" srcId="{F9E86075-6BA2-4DD5-ACED-31D8E8DC13AF}" destId="{63EB479C-D3E0-484B-B5E8-7D599FC63CB1}" srcOrd="0" destOrd="0" presId="urn:microsoft.com/office/officeart/2008/layout/LinedList"/>
    <dgm:cxn modelId="{28F3A4BD-9958-4D2A-AB40-DEE37A2C0C98}" type="presParOf" srcId="{F9E86075-6BA2-4DD5-ACED-31D8E8DC13AF}" destId="{A729AA39-382A-490F-9230-1F9F9CC1A94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67420A-78D3-450F-85C9-9ED2422F78D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A2B7D1-69E4-4E9C-8100-386BEAD24E32}">
      <dgm:prSet/>
      <dgm:spPr/>
      <dgm:t>
        <a:bodyPr/>
        <a:lstStyle/>
        <a:p>
          <a:r>
            <a:rPr lang="en-US" dirty="0"/>
            <a:t>In addition, there are specialized sensors that can generate multi-dimensional depth maps with high accuracy, such as LIDAR based sensors, but this is an expensive and time-consuming approach because these sensors generally require high computational power and, thus, quite inadequate memory, making them less suitable</a:t>
          </a:r>
        </a:p>
      </dgm:t>
    </dgm:pt>
    <dgm:pt modelId="{B72CF72B-6555-4C98-BB5A-D399558B86A2}" type="parTrans" cxnId="{4CB36B1E-8B17-4D44-BE7E-37823DAE9AC4}">
      <dgm:prSet/>
      <dgm:spPr/>
      <dgm:t>
        <a:bodyPr/>
        <a:lstStyle/>
        <a:p>
          <a:endParaRPr lang="en-US"/>
        </a:p>
      </dgm:t>
    </dgm:pt>
    <dgm:pt modelId="{015F18B8-9F28-465E-9286-22CBD6E65008}" type="sibTrans" cxnId="{4CB36B1E-8B17-4D44-BE7E-37823DAE9AC4}">
      <dgm:prSet/>
      <dgm:spPr/>
      <dgm:t>
        <a:bodyPr/>
        <a:lstStyle/>
        <a:p>
          <a:endParaRPr lang="en-US"/>
        </a:p>
      </dgm:t>
    </dgm:pt>
    <dgm:pt modelId="{74C01A49-E47C-414C-A0E2-A5671D3ADD4C}">
      <dgm:prSet/>
      <dgm:spPr/>
      <dgm:t>
        <a:bodyPr/>
        <a:lstStyle/>
        <a:p>
          <a:r>
            <a:rPr lang="en-US" dirty="0"/>
            <a:t>In recent years, the methods that are used for monocular depth estimation have improved, and the publicly accessible dataset has also enhanced their performance</a:t>
          </a:r>
        </a:p>
      </dgm:t>
    </dgm:pt>
    <dgm:pt modelId="{99F124FF-89C9-4D33-8BF1-096D25A335D3}" type="parTrans" cxnId="{8C11913E-F628-4224-8DFF-3B5C64EDDCE2}">
      <dgm:prSet/>
      <dgm:spPr/>
      <dgm:t>
        <a:bodyPr/>
        <a:lstStyle/>
        <a:p>
          <a:endParaRPr lang="en-US"/>
        </a:p>
      </dgm:t>
    </dgm:pt>
    <dgm:pt modelId="{B9CF17C9-9BF9-4A47-A56E-E47CC2DE5485}" type="sibTrans" cxnId="{8C11913E-F628-4224-8DFF-3B5C64EDDCE2}">
      <dgm:prSet/>
      <dgm:spPr/>
      <dgm:t>
        <a:bodyPr/>
        <a:lstStyle/>
        <a:p>
          <a:endParaRPr lang="en-US"/>
        </a:p>
      </dgm:t>
    </dgm:pt>
    <dgm:pt modelId="{3117B298-6F03-4DD4-BCE2-245936797479}">
      <dgm:prSet/>
      <dgm:spPr/>
      <dgm:t>
        <a:bodyPr/>
        <a:lstStyle/>
        <a:p>
          <a:r>
            <a:rPr lang="en-US" dirty="0"/>
            <a:t>Convolutional neural networks have shown very effective results through advancement and development</a:t>
          </a:r>
        </a:p>
      </dgm:t>
    </dgm:pt>
    <dgm:pt modelId="{91EEAB7D-008C-401B-82E4-0346357FBA5D}" type="parTrans" cxnId="{46D55576-0B90-4D2C-97CE-1DAC2E24FAA8}">
      <dgm:prSet/>
      <dgm:spPr/>
      <dgm:t>
        <a:bodyPr/>
        <a:lstStyle/>
        <a:p>
          <a:endParaRPr lang="en-US"/>
        </a:p>
      </dgm:t>
    </dgm:pt>
    <dgm:pt modelId="{06FB4170-087C-413C-B48D-BD31D4300A3E}" type="sibTrans" cxnId="{46D55576-0B90-4D2C-97CE-1DAC2E24FAA8}">
      <dgm:prSet/>
      <dgm:spPr/>
      <dgm:t>
        <a:bodyPr/>
        <a:lstStyle/>
        <a:p>
          <a:endParaRPr lang="en-US"/>
        </a:p>
      </dgm:t>
    </dgm:pt>
    <dgm:pt modelId="{B1330C3D-9103-46CC-B1D4-A1635A424376}" type="pres">
      <dgm:prSet presAssocID="{7567420A-78D3-450F-85C9-9ED2422F78DA}" presName="root" presStyleCnt="0">
        <dgm:presLayoutVars>
          <dgm:dir/>
          <dgm:resizeHandles val="exact"/>
        </dgm:presLayoutVars>
      </dgm:prSet>
      <dgm:spPr/>
      <dgm:t>
        <a:bodyPr/>
        <a:lstStyle/>
        <a:p>
          <a:endParaRPr lang="en-IN"/>
        </a:p>
      </dgm:t>
    </dgm:pt>
    <dgm:pt modelId="{EB08070F-467A-476E-836D-4992B74F1AA3}" type="pres">
      <dgm:prSet presAssocID="{B0A2B7D1-69E4-4E9C-8100-386BEAD24E32}" presName="compNode" presStyleCnt="0"/>
      <dgm:spPr/>
    </dgm:pt>
    <dgm:pt modelId="{0B7FD255-09DA-4ACA-9056-95F08441EE40}" type="pres">
      <dgm:prSet presAssocID="{B0A2B7D1-69E4-4E9C-8100-386BEAD24E32}" presName="bgRect" presStyleLbl="bgShp" presStyleIdx="0" presStyleCnt="3" custLinFactNeighborX="-2469" custLinFactNeighborY="-42683"/>
      <dgm:spPr/>
    </dgm:pt>
    <dgm:pt modelId="{9B03D00F-F277-4B5E-A572-0CA312BE4926}" type="pres">
      <dgm:prSet presAssocID="{B0A2B7D1-69E4-4E9C-8100-386BEAD24E32}"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Processor"/>
        </a:ext>
      </dgm:extLst>
    </dgm:pt>
    <dgm:pt modelId="{70C9608D-A774-47BC-B187-4A8A98533483}" type="pres">
      <dgm:prSet presAssocID="{B0A2B7D1-69E4-4E9C-8100-386BEAD24E32}" presName="spaceRect" presStyleCnt="0"/>
      <dgm:spPr/>
    </dgm:pt>
    <dgm:pt modelId="{9B107E84-B822-40BA-944C-A249F567C75F}" type="pres">
      <dgm:prSet presAssocID="{B0A2B7D1-69E4-4E9C-8100-386BEAD24E32}" presName="parTx" presStyleLbl="revTx" presStyleIdx="0" presStyleCnt="3">
        <dgm:presLayoutVars>
          <dgm:chMax val="0"/>
          <dgm:chPref val="0"/>
        </dgm:presLayoutVars>
      </dgm:prSet>
      <dgm:spPr/>
      <dgm:t>
        <a:bodyPr/>
        <a:lstStyle/>
        <a:p>
          <a:endParaRPr lang="en-IN"/>
        </a:p>
      </dgm:t>
    </dgm:pt>
    <dgm:pt modelId="{8FFB19EA-CAB1-408F-9F41-6A5E25CCD264}" type="pres">
      <dgm:prSet presAssocID="{015F18B8-9F28-465E-9286-22CBD6E65008}" presName="sibTrans" presStyleCnt="0"/>
      <dgm:spPr/>
    </dgm:pt>
    <dgm:pt modelId="{CD3AEF52-A1B0-4621-8828-920736FD7A74}" type="pres">
      <dgm:prSet presAssocID="{74C01A49-E47C-414C-A0E2-A5671D3ADD4C}" presName="compNode" presStyleCnt="0"/>
      <dgm:spPr/>
    </dgm:pt>
    <dgm:pt modelId="{34FBA092-B462-41F1-B2D1-CCC970017038}" type="pres">
      <dgm:prSet presAssocID="{74C01A49-E47C-414C-A0E2-A5671D3ADD4C}" presName="bgRect" presStyleLbl="bgShp" presStyleIdx="1" presStyleCnt="3"/>
      <dgm:spPr/>
    </dgm:pt>
    <dgm:pt modelId="{16C1ACF7-E69F-4B21-BAF6-A5AC4774025B}" type="pres">
      <dgm:prSet presAssocID="{74C01A49-E47C-414C-A0E2-A5671D3ADD4C}"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Statistics"/>
        </a:ext>
      </dgm:extLst>
    </dgm:pt>
    <dgm:pt modelId="{016ACDDA-6B2C-4B29-A3C9-A66007B99759}" type="pres">
      <dgm:prSet presAssocID="{74C01A49-E47C-414C-A0E2-A5671D3ADD4C}" presName="spaceRect" presStyleCnt="0"/>
      <dgm:spPr/>
    </dgm:pt>
    <dgm:pt modelId="{A9E68C05-35A0-432F-B4A6-EF4E794B8E9D}" type="pres">
      <dgm:prSet presAssocID="{74C01A49-E47C-414C-A0E2-A5671D3ADD4C}" presName="parTx" presStyleLbl="revTx" presStyleIdx="1" presStyleCnt="3">
        <dgm:presLayoutVars>
          <dgm:chMax val="0"/>
          <dgm:chPref val="0"/>
        </dgm:presLayoutVars>
      </dgm:prSet>
      <dgm:spPr/>
      <dgm:t>
        <a:bodyPr/>
        <a:lstStyle/>
        <a:p>
          <a:endParaRPr lang="en-IN"/>
        </a:p>
      </dgm:t>
    </dgm:pt>
    <dgm:pt modelId="{890AE370-EBB1-432B-A891-97F85D93F3BF}" type="pres">
      <dgm:prSet presAssocID="{B9CF17C9-9BF9-4A47-A56E-E47CC2DE5485}" presName="sibTrans" presStyleCnt="0"/>
      <dgm:spPr/>
    </dgm:pt>
    <dgm:pt modelId="{398E4BBB-0691-455D-A316-15E51F0C585F}" type="pres">
      <dgm:prSet presAssocID="{3117B298-6F03-4DD4-BCE2-245936797479}" presName="compNode" presStyleCnt="0"/>
      <dgm:spPr/>
    </dgm:pt>
    <dgm:pt modelId="{1B4697D6-C7D8-482D-B715-FDD8F978922F}" type="pres">
      <dgm:prSet presAssocID="{3117B298-6F03-4DD4-BCE2-245936797479}" presName="bgRect" presStyleLbl="bgShp" presStyleIdx="2" presStyleCnt="3"/>
      <dgm:spPr/>
    </dgm:pt>
    <dgm:pt modelId="{5C9A5ACE-7F7E-4132-B5A1-175E98961DFC}" type="pres">
      <dgm:prSet presAssocID="{3117B298-6F03-4DD4-BCE2-2459367974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Brain"/>
        </a:ext>
      </dgm:extLst>
    </dgm:pt>
    <dgm:pt modelId="{A540B578-659B-4738-A82D-309BD78962C4}" type="pres">
      <dgm:prSet presAssocID="{3117B298-6F03-4DD4-BCE2-245936797479}" presName="spaceRect" presStyleCnt="0"/>
      <dgm:spPr/>
    </dgm:pt>
    <dgm:pt modelId="{B8CD738D-21EA-4444-9E63-DCBE71E49ECB}" type="pres">
      <dgm:prSet presAssocID="{3117B298-6F03-4DD4-BCE2-245936797479}" presName="parTx" presStyleLbl="revTx" presStyleIdx="2" presStyleCnt="3">
        <dgm:presLayoutVars>
          <dgm:chMax val="0"/>
          <dgm:chPref val="0"/>
        </dgm:presLayoutVars>
      </dgm:prSet>
      <dgm:spPr/>
      <dgm:t>
        <a:bodyPr/>
        <a:lstStyle/>
        <a:p>
          <a:endParaRPr lang="en-IN"/>
        </a:p>
      </dgm:t>
    </dgm:pt>
  </dgm:ptLst>
  <dgm:cxnLst>
    <dgm:cxn modelId="{F9E4C25D-58FA-40FF-A425-B1C56A70EA67}" type="presOf" srcId="{3117B298-6F03-4DD4-BCE2-245936797479}" destId="{B8CD738D-21EA-4444-9E63-DCBE71E49ECB}" srcOrd="0" destOrd="0" presId="urn:microsoft.com/office/officeart/2018/2/layout/IconVerticalSolidList"/>
    <dgm:cxn modelId="{FC1CD361-0323-452A-BB2A-8F5FAAA1F756}" type="presOf" srcId="{74C01A49-E47C-414C-A0E2-A5671D3ADD4C}" destId="{A9E68C05-35A0-432F-B4A6-EF4E794B8E9D}" srcOrd="0" destOrd="0" presId="urn:microsoft.com/office/officeart/2018/2/layout/IconVerticalSolidList"/>
    <dgm:cxn modelId="{4CB36B1E-8B17-4D44-BE7E-37823DAE9AC4}" srcId="{7567420A-78D3-450F-85C9-9ED2422F78DA}" destId="{B0A2B7D1-69E4-4E9C-8100-386BEAD24E32}" srcOrd="0" destOrd="0" parTransId="{B72CF72B-6555-4C98-BB5A-D399558B86A2}" sibTransId="{015F18B8-9F28-465E-9286-22CBD6E65008}"/>
    <dgm:cxn modelId="{8C11913E-F628-4224-8DFF-3B5C64EDDCE2}" srcId="{7567420A-78D3-450F-85C9-9ED2422F78DA}" destId="{74C01A49-E47C-414C-A0E2-A5671D3ADD4C}" srcOrd="1" destOrd="0" parTransId="{99F124FF-89C9-4D33-8BF1-096D25A335D3}" sibTransId="{B9CF17C9-9BF9-4A47-A56E-E47CC2DE5485}"/>
    <dgm:cxn modelId="{A00ADABA-A737-4D62-9098-D4F7EB51B839}" type="presOf" srcId="{7567420A-78D3-450F-85C9-9ED2422F78DA}" destId="{B1330C3D-9103-46CC-B1D4-A1635A424376}" srcOrd="0" destOrd="0" presId="urn:microsoft.com/office/officeart/2018/2/layout/IconVerticalSolidList"/>
    <dgm:cxn modelId="{0F7CB026-204D-4392-B5B6-8C264550EFA6}" type="presOf" srcId="{B0A2B7D1-69E4-4E9C-8100-386BEAD24E32}" destId="{9B107E84-B822-40BA-944C-A249F567C75F}" srcOrd="0" destOrd="0" presId="urn:microsoft.com/office/officeart/2018/2/layout/IconVerticalSolidList"/>
    <dgm:cxn modelId="{46D55576-0B90-4D2C-97CE-1DAC2E24FAA8}" srcId="{7567420A-78D3-450F-85C9-9ED2422F78DA}" destId="{3117B298-6F03-4DD4-BCE2-245936797479}" srcOrd="2" destOrd="0" parTransId="{91EEAB7D-008C-401B-82E4-0346357FBA5D}" sibTransId="{06FB4170-087C-413C-B48D-BD31D4300A3E}"/>
    <dgm:cxn modelId="{702C5B56-7CF5-417B-8740-2CD949447BF4}" type="presParOf" srcId="{B1330C3D-9103-46CC-B1D4-A1635A424376}" destId="{EB08070F-467A-476E-836D-4992B74F1AA3}" srcOrd="0" destOrd="0" presId="urn:microsoft.com/office/officeart/2018/2/layout/IconVerticalSolidList"/>
    <dgm:cxn modelId="{E63A10B3-D1BF-483A-BDF3-2D5E562F54B1}" type="presParOf" srcId="{EB08070F-467A-476E-836D-4992B74F1AA3}" destId="{0B7FD255-09DA-4ACA-9056-95F08441EE40}" srcOrd="0" destOrd="0" presId="urn:microsoft.com/office/officeart/2018/2/layout/IconVerticalSolidList"/>
    <dgm:cxn modelId="{C83F800B-8DDC-4A88-901C-6EB16FC547DF}" type="presParOf" srcId="{EB08070F-467A-476E-836D-4992B74F1AA3}" destId="{9B03D00F-F277-4B5E-A572-0CA312BE4926}" srcOrd="1" destOrd="0" presId="urn:microsoft.com/office/officeart/2018/2/layout/IconVerticalSolidList"/>
    <dgm:cxn modelId="{38459C76-2F92-47B1-B9C8-EB3E9C4AC779}" type="presParOf" srcId="{EB08070F-467A-476E-836D-4992B74F1AA3}" destId="{70C9608D-A774-47BC-B187-4A8A98533483}" srcOrd="2" destOrd="0" presId="urn:microsoft.com/office/officeart/2018/2/layout/IconVerticalSolidList"/>
    <dgm:cxn modelId="{D0E94F95-D331-4D89-84C5-74DB0A64712F}" type="presParOf" srcId="{EB08070F-467A-476E-836D-4992B74F1AA3}" destId="{9B107E84-B822-40BA-944C-A249F567C75F}" srcOrd="3" destOrd="0" presId="urn:microsoft.com/office/officeart/2018/2/layout/IconVerticalSolidList"/>
    <dgm:cxn modelId="{5405465B-37A6-47A9-A68A-753CA8C85927}" type="presParOf" srcId="{B1330C3D-9103-46CC-B1D4-A1635A424376}" destId="{8FFB19EA-CAB1-408F-9F41-6A5E25CCD264}" srcOrd="1" destOrd="0" presId="urn:microsoft.com/office/officeart/2018/2/layout/IconVerticalSolidList"/>
    <dgm:cxn modelId="{5A8469B6-0B5B-4BF9-8443-A73D6C21287D}" type="presParOf" srcId="{B1330C3D-9103-46CC-B1D4-A1635A424376}" destId="{CD3AEF52-A1B0-4621-8828-920736FD7A74}" srcOrd="2" destOrd="0" presId="urn:microsoft.com/office/officeart/2018/2/layout/IconVerticalSolidList"/>
    <dgm:cxn modelId="{8726528E-32E4-47A1-AF28-D25028B77721}" type="presParOf" srcId="{CD3AEF52-A1B0-4621-8828-920736FD7A74}" destId="{34FBA092-B462-41F1-B2D1-CCC970017038}" srcOrd="0" destOrd="0" presId="urn:microsoft.com/office/officeart/2018/2/layout/IconVerticalSolidList"/>
    <dgm:cxn modelId="{C7C3622A-A5B2-439D-9765-44FAC78B7372}" type="presParOf" srcId="{CD3AEF52-A1B0-4621-8828-920736FD7A74}" destId="{16C1ACF7-E69F-4B21-BAF6-A5AC4774025B}" srcOrd="1" destOrd="0" presId="urn:microsoft.com/office/officeart/2018/2/layout/IconVerticalSolidList"/>
    <dgm:cxn modelId="{2D37BD91-9D68-4B8D-9FFB-67F1AB2F4F57}" type="presParOf" srcId="{CD3AEF52-A1B0-4621-8828-920736FD7A74}" destId="{016ACDDA-6B2C-4B29-A3C9-A66007B99759}" srcOrd="2" destOrd="0" presId="urn:microsoft.com/office/officeart/2018/2/layout/IconVerticalSolidList"/>
    <dgm:cxn modelId="{0DA9D287-3961-44B3-88F7-4B992B1B3479}" type="presParOf" srcId="{CD3AEF52-A1B0-4621-8828-920736FD7A74}" destId="{A9E68C05-35A0-432F-B4A6-EF4E794B8E9D}" srcOrd="3" destOrd="0" presId="urn:microsoft.com/office/officeart/2018/2/layout/IconVerticalSolidList"/>
    <dgm:cxn modelId="{9E7C5DB6-9B57-4272-9C22-A359B377E5B2}" type="presParOf" srcId="{B1330C3D-9103-46CC-B1D4-A1635A424376}" destId="{890AE370-EBB1-432B-A891-97F85D93F3BF}" srcOrd="3" destOrd="0" presId="urn:microsoft.com/office/officeart/2018/2/layout/IconVerticalSolidList"/>
    <dgm:cxn modelId="{DB486E57-E9DC-43F2-8B92-9069481EE8EA}" type="presParOf" srcId="{B1330C3D-9103-46CC-B1D4-A1635A424376}" destId="{398E4BBB-0691-455D-A316-15E51F0C585F}" srcOrd="4" destOrd="0" presId="urn:microsoft.com/office/officeart/2018/2/layout/IconVerticalSolidList"/>
    <dgm:cxn modelId="{0FC7AC17-6E57-4330-A59B-E35538811A09}" type="presParOf" srcId="{398E4BBB-0691-455D-A316-15E51F0C585F}" destId="{1B4697D6-C7D8-482D-B715-FDD8F978922F}" srcOrd="0" destOrd="0" presId="urn:microsoft.com/office/officeart/2018/2/layout/IconVerticalSolidList"/>
    <dgm:cxn modelId="{48E89A2D-2D16-4F2C-898D-4A45AC6A00F8}" type="presParOf" srcId="{398E4BBB-0691-455D-A316-15E51F0C585F}" destId="{5C9A5ACE-7F7E-4132-B5A1-175E98961DFC}" srcOrd="1" destOrd="0" presId="urn:microsoft.com/office/officeart/2018/2/layout/IconVerticalSolidList"/>
    <dgm:cxn modelId="{20CE7EAD-0047-4600-B2D4-44AA456DA642}" type="presParOf" srcId="{398E4BBB-0691-455D-A316-15E51F0C585F}" destId="{A540B578-659B-4738-A82D-309BD78962C4}" srcOrd="2" destOrd="0" presId="urn:microsoft.com/office/officeart/2018/2/layout/IconVerticalSolidList"/>
    <dgm:cxn modelId="{12DF8A7D-4BB3-40BB-AA5E-BDDFC07A7DE1}" type="presParOf" srcId="{398E4BBB-0691-455D-A316-15E51F0C585F}" destId="{B8CD738D-21EA-4444-9E63-DCBE71E49E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C1DF1E-A11B-4357-8D77-47D80653A239}" type="doc">
      <dgm:prSet loTypeId="urn:microsoft.com/office/officeart/2008/layout/LinedList" loCatId="list" qsTypeId="urn:microsoft.com/office/officeart/2005/8/quickstyle/simple1" qsCatId="simple" csTypeId="urn:microsoft.com/office/officeart/2005/8/colors/colorful3" csCatId="colorful"/>
      <dgm:spPr/>
      <dgm:t>
        <a:bodyPr/>
        <a:lstStyle/>
        <a:p>
          <a:endParaRPr lang="en-US"/>
        </a:p>
      </dgm:t>
    </dgm:pt>
    <dgm:pt modelId="{0D0FE365-29A6-4B02-8BD0-CA5566FF8B88}">
      <dgm:prSet/>
      <dgm:spPr/>
      <dgm:t>
        <a:bodyPr/>
        <a:lstStyle/>
        <a:p>
          <a:r>
            <a:rPr lang="en-US" dirty="0"/>
            <a:t>An important and frequently debated issue in computer vision is monocular depth estimation, which includes maintaining 3D information in 2D images, which is a difficult process</a:t>
          </a:r>
        </a:p>
      </dgm:t>
    </dgm:pt>
    <dgm:pt modelId="{7D8F7DD0-3225-4340-86FA-CF2BFD8E6718}" type="parTrans" cxnId="{C675F9A8-7947-43D9-9A94-5F7B7DD67471}">
      <dgm:prSet/>
      <dgm:spPr/>
      <dgm:t>
        <a:bodyPr/>
        <a:lstStyle/>
        <a:p>
          <a:endParaRPr lang="en-US"/>
        </a:p>
      </dgm:t>
    </dgm:pt>
    <dgm:pt modelId="{74361173-D788-42A4-A3C3-75547414C782}" type="sibTrans" cxnId="{C675F9A8-7947-43D9-9A94-5F7B7DD67471}">
      <dgm:prSet/>
      <dgm:spPr/>
      <dgm:t>
        <a:bodyPr/>
        <a:lstStyle/>
        <a:p>
          <a:endParaRPr lang="en-US"/>
        </a:p>
      </dgm:t>
    </dgm:pt>
    <dgm:pt modelId="{7B5457C5-8308-4262-888A-3DC0BF9C92F9}">
      <dgm:prSet/>
      <dgm:spPr/>
      <dgm:t>
        <a:bodyPr/>
        <a:lstStyle/>
        <a:p>
          <a:r>
            <a:rPr lang="en-US" dirty="0"/>
            <a:t>Our goal is to demonstrate one such scenario where monocular depth estimation is used in the real world, using a mono vision camera like one that may be found on a computer or laptop, known as the webcam</a:t>
          </a:r>
        </a:p>
      </dgm:t>
    </dgm:pt>
    <dgm:pt modelId="{35956B50-EB0E-45A5-B886-B51190C18672}" type="parTrans" cxnId="{A9C6CD9A-3A47-4640-ACF1-B5D8F8BD5980}">
      <dgm:prSet/>
      <dgm:spPr/>
      <dgm:t>
        <a:bodyPr/>
        <a:lstStyle/>
        <a:p>
          <a:endParaRPr lang="en-US"/>
        </a:p>
      </dgm:t>
    </dgm:pt>
    <dgm:pt modelId="{3DB2908F-FE79-41E0-9A56-4A6D67369579}" type="sibTrans" cxnId="{A9C6CD9A-3A47-4640-ACF1-B5D8F8BD5980}">
      <dgm:prSet/>
      <dgm:spPr/>
      <dgm:t>
        <a:bodyPr/>
        <a:lstStyle/>
        <a:p>
          <a:endParaRPr lang="en-US"/>
        </a:p>
      </dgm:t>
    </dgm:pt>
    <dgm:pt modelId="{35BF3B4B-B5F3-4313-B9F1-EFE4913A9B76}">
      <dgm:prSet/>
      <dgm:spPr/>
      <dgm:t>
        <a:bodyPr/>
        <a:lstStyle/>
        <a:p>
          <a:r>
            <a:rPr lang="en-US" dirty="0"/>
            <a:t>Recent developments have seen some good and accurate findings</a:t>
          </a:r>
        </a:p>
      </dgm:t>
    </dgm:pt>
    <dgm:pt modelId="{6D8326AF-661D-4250-81DE-1E097A01A49F}" type="parTrans" cxnId="{9C0F2049-BA32-424C-AFC5-437671E859FA}">
      <dgm:prSet/>
      <dgm:spPr/>
      <dgm:t>
        <a:bodyPr/>
        <a:lstStyle/>
        <a:p>
          <a:endParaRPr lang="en-US"/>
        </a:p>
      </dgm:t>
    </dgm:pt>
    <dgm:pt modelId="{98DB96C4-F507-49E6-B3C4-82E499076DF8}" type="sibTrans" cxnId="{9C0F2049-BA32-424C-AFC5-437671E859FA}">
      <dgm:prSet/>
      <dgm:spPr/>
      <dgm:t>
        <a:bodyPr/>
        <a:lstStyle/>
        <a:p>
          <a:endParaRPr lang="en-US"/>
        </a:p>
      </dgm:t>
    </dgm:pt>
    <dgm:pt modelId="{E2851180-BC33-4ECC-8829-E3BA19BE27FA}">
      <dgm:prSet/>
      <dgm:spPr/>
      <dgm:t>
        <a:bodyPr/>
        <a:lstStyle/>
        <a:p>
          <a:r>
            <a:rPr lang="en-US" dirty="0"/>
            <a:t>As this system or model will be running on a central processing unit, it does not allow the incoming graphics to process as it should, so the decrease in frame rate is unavoidable</a:t>
          </a:r>
        </a:p>
      </dgm:t>
    </dgm:pt>
    <dgm:pt modelId="{2F5D028D-A836-4214-86C3-580E55C5ECBE}" type="parTrans" cxnId="{0877D899-2B91-47F8-AFEE-10E68473B937}">
      <dgm:prSet/>
      <dgm:spPr/>
      <dgm:t>
        <a:bodyPr/>
        <a:lstStyle/>
        <a:p>
          <a:endParaRPr lang="en-US"/>
        </a:p>
      </dgm:t>
    </dgm:pt>
    <dgm:pt modelId="{C6B7DFA5-9FC2-4A37-AD67-88B8764C27EC}" type="sibTrans" cxnId="{0877D899-2B91-47F8-AFEE-10E68473B937}">
      <dgm:prSet/>
      <dgm:spPr/>
      <dgm:t>
        <a:bodyPr/>
        <a:lstStyle/>
        <a:p>
          <a:endParaRPr lang="en-US"/>
        </a:p>
      </dgm:t>
    </dgm:pt>
    <dgm:pt modelId="{1FF38A76-5F75-4074-BC34-275352CDB5CA}">
      <dgm:prSet/>
      <dgm:spPr/>
      <dgm:t>
        <a:bodyPr/>
        <a:lstStyle/>
        <a:p>
          <a:r>
            <a:rPr lang="en-US" dirty="0"/>
            <a:t>Our goal is to produce a respectable grade depth map from 2d images with a frame rate of 2-7 fps</a:t>
          </a:r>
        </a:p>
      </dgm:t>
    </dgm:pt>
    <dgm:pt modelId="{2C73787F-8249-4B37-8D7C-06D933DA4996}" type="parTrans" cxnId="{D8B101E0-7BA5-4C76-A0E1-B08243FB3DA1}">
      <dgm:prSet/>
      <dgm:spPr/>
      <dgm:t>
        <a:bodyPr/>
        <a:lstStyle/>
        <a:p>
          <a:endParaRPr lang="en-US"/>
        </a:p>
      </dgm:t>
    </dgm:pt>
    <dgm:pt modelId="{BF542A6B-031D-4E6E-BA81-DF41B85E3049}" type="sibTrans" cxnId="{D8B101E0-7BA5-4C76-A0E1-B08243FB3DA1}">
      <dgm:prSet/>
      <dgm:spPr/>
      <dgm:t>
        <a:bodyPr/>
        <a:lstStyle/>
        <a:p>
          <a:endParaRPr lang="en-US"/>
        </a:p>
      </dgm:t>
    </dgm:pt>
    <dgm:pt modelId="{D46D33C9-B834-4A22-BFCA-387A5DEDFEA6}" type="pres">
      <dgm:prSet presAssocID="{DEC1DF1E-A11B-4357-8D77-47D80653A239}" presName="vert0" presStyleCnt="0">
        <dgm:presLayoutVars>
          <dgm:dir/>
          <dgm:animOne val="branch"/>
          <dgm:animLvl val="lvl"/>
        </dgm:presLayoutVars>
      </dgm:prSet>
      <dgm:spPr/>
      <dgm:t>
        <a:bodyPr/>
        <a:lstStyle/>
        <a:p>
          <a:endParaRPr lang="en-IN"/>
        </a:p>
      </dgm:t>
    </dgm:pt>
    <dgm:pt modelId="{013FDC8D-73DD-420C-B329-9EB7F026CB52}" type="pres">
      <dgm:prSet presAssocID="{0D0FE365-29A6-4B02-8BD0-CA5566FF8B88}" presName="thickLine" presStyleLbl="alignNode1" presStyleIdx="0" presStyleCnt="5"/>
      <dgm:spPr/>
    </dgm:pt>
    <dgm:pt modelId="{06E00CE9-CE37-489A-8A21-E5FE8FCF23A0}" type="pres">
      <dgm:prSet presAssocID="{0D0FE365-29A6-4B02-8BD0-CA5566FF8B88}" presName="horz1" presStyleCnt="0"/>
      <dgm:spPr/>
    </dgm:pt>
    <dgm:pt modelId="{3B57C747-7AE4-480F-AE54-C9403E748DE7}" type="pres">
      <dgm:prSet presAssocID="{0D0FE365-29A6-4B02-8BD0-CA5566FF8B88}" presName="tx1" presStyleLbl="revTx" presStyleIdx="0" presStyleCnt="5"/>
      <dgm:spPr/>
      <dgm:t>
        <a:bodyPr/>
        <a:lstStyle/>
        <a:p>
          <a:endParaRPr lang="en-IN"/>
        </a:p>
      </dgm:t>
    </dgm:pt>
    <dgm:pt modelId="{50AA003F-C57C-468E-A2E9-01E23F313B21}" type="pres">
      <dgm:prSet presAssocID="{0D0FE365-29A6-4B02-8BD0-CA5566FF8B88}" presName="vert1" presStyleCnt="0"/>
      <dgm:spPr/>
    </dgm:pt>
    <dgm:pt modelId="{CA843DD2-B707-48EB-834F-BA63F1F41AF1}" type="pres">
      <dgm:prSet presAssocID="{7B5457C5-8308-4262-888A-3DC0BF9C92F9}" presName="thickLine" presStyleLbl="alignNode1" presStyleIdx="1" presStyleCnt="5"/>
      <dgm:spPr/>
    </dgm:pt>
    <dgm:pt modelId="{2095806C-4905-4708-80ED-4AD877694FB4}" type="pres">
      <dgm:prSet presAssocID="{7B5457C5-8308-4262-888A-3DC0BF9C92F9}" presName="horz1" presStyleCnt="0"/>
      <dgm:spPr/>
    </dgm:pt>
    <dgm:pt modelId="{D0DA9DAD-EEB6-4C4F-9B2B-B25E5D56BDE3}" type="pres">
      <dgm:prSet presAssocID="{7B5457C5-8308-4262-888A-3DC0BF9C92F9}" presName="tx1" presStyleLbl="revTx" presStyleIdx="1" presStyleCnt="5"/>
      <dgm:spPr/>
      <dgm:t>
        <a:bodyPr/>
        <a:lstStyle/>
        <a:p>
          <a:endParaRPr lang="en-IN"/>
        </a:p>
      </dgm:t>
    </dgm:pt>
    <dgm:pt modelId="{8722EACA-E45D-456D-A177-1B89A176E0B5}" type="pres">
      <dgm:prSet presAssocID="{7B5457C5-8308-4262-888A-3DC0BF9C92F9}" presName="vert1" presStyleCnt="0"/>
      <dgm:spPr/>
    </dgm:pt>
    <dgm:pt modelId="{C817055C-3B9E-4424-A494-70042845E69D}" type="pres">
      <dgm:prSet presAssocID="{35BF3B4B-B5F3-4313-B9F1-EFE4913A9B76}" presName="thickLine" presStyleLbl="alignNode1" presStyleIdx="2" presStyleCnt="5"/>
      <dgm:spPr/>
    </dgm:pt>
    <dgm:pt modelId="{431897BA-EDB8-49D4-A9CC-395855F0C7B9}" type="pres">
      <dgm:prSet presAssocID="{35BF3B4B-B5F3-4313-B9F1-EFE4913A9B76}" presName="horz1" presStyleCnt="0"/>
      <dgm:spPr/>
    </dgm:pt>
    <dgm:pt modelId="{AC678B46-75A6-4194-9BCC-9EB9060BDC3D}" type="pres">
      <dgm:prSet presAssocID="{35BF3B4B-B5F3-4313-B9F1-EFE4913A9B76}" presName="tx1" presStyleLbl="revTx" presStyleIdx="2" presStyleCnt="5"/>
      <dgm:spPr/>
      <dgm:t>
        <a:bodyPr/>
        <a:lstStyle/>
        <a:p>
          <a:endParaRPr lang="en-IN"/>
        </a:p>
      </dgm:t>
    </dgm:pt>
    <dgm:pt modelId="{40F1E73A-5797-4704-B7E7-42FD7A98301B}" type="pres">
      <dgm:prSet presAssocID="{35BF3B4B-B5F3-4313-B9F1-EFE4913A9B76}" presName="vert1" presStyleCnt="0"/>
      <dgm:spPr/>
    </dgm:pt>
    <dgm:pt modelId="{98B4C0C6-DDE4-418C-97B9-83946529AEA3}" type="pres">
      <dgm:prSet presAssocID="{E2851180-BC33-4ECC-8829-E3BA19BE27FA}" presName="thickLine" presStyleLbl="alignNode1" presStyleIdx="3" presStyleCnt="5"/>
      <dgm:spPr/>
    </dgm:pt>
    <dgm:pt modelId="{BE22D4C7-CBD2-45F0-A5FA-D591262C77FF}" type="pres">
      <dgm:prSet presAssocID="{E2851180-BC33-4ECC-8829-E3BA19BE27FA}" presName="horz1" presStyleCnt="0"/>
      <dgm:spPr/>
    </dgm:pt>
    <dgm:pt modelId="{8A164F05-C58E-409A-8076-FFDEA07BB293}" type="pres">
      <dgm:prSet presAssocID="{E2851180-BC33-4ECC-8829-E3BA19BE27FA}" presName="tx1" presStyleLbl="revTx" presStyleIdx="3" presStyleCnt="5"/>
      <dgm:spPr/>
      <dgm:t>
        <a:bodyPr/>
        <a:lstStyle/>
        <a:p>
          <a:endParaRPr lang="en-IN"/>
        </a:p>
      </dgm:t>
    </dgm:pt>
    <dgm:pt modelId="{0FACC919-4A92-4266-BE1D-B9017FFA33A2}" type="pres">
      <dgm:prSet presAssocID="{E2851180-BC33-4ECC-8829-E3BA19BE27FA}" presName="vert1" presStyleCnt="0"/>
      <dgm:spPr/>
    </dgm:pt>
    <dgm:pt modelId="{31E21BE7-81B8-4D15-90FA-5303E12A1579}" type="pres">
      <dgm:prSet presAssocID="{1FF38A76-5F75-4074-BC34-275352CDB5CA}" presName="thickLine" presStyleLbl="alignNode1" presStyleIdx="4" presStyleCnt="5"/>
      <dgm:spPr/>
    </dgm:pt>
    <dgm:pt modelId="{68E6CAFF-001D-4551-ABB8-2053418C6121}" type="pres">
      <dgm:prSet presAssocID="{1FF38A76-5F75-4074-BC34-275352CDB5CA}" presName="horz1" presStyleCnt="0"/>
      <dgm:spPr/>
    </dgm:pt>
    <dgm:pt modelId="{68D720A4-8797-4CF5-8A20-EFCCB05C5C58}" type="pres">
      <dgm:prSet presAssocID="{1FF38A76-5F75-4074-BC34-275352CDB5CA}" presName="tx1" presStyleLbl="revTx" presStyleIdx="4" presStyleCnt="5"/>
      <dgm:spPr/>
      <dgm:t>
        <a:bodyPr/>
        <a:lstStyle/>
        <a:p>
          <a:endParaRPr lang="en-IN"/>
        </a:p>
      </dgm:t>
    </dgm:pt>
    <dgm:pt modelId="{BCDF4CD7-30BC-46E9-89DC-312E1DF8F4BC}" type="pres">
      <dgm:prSet presAssocID="{1FF38A76-5F75-4074-BC34-275352CDB5CA}" presName="vert1" presStyleCnt="0"/>
      <dgm:spPr/>
    </dgm:pt>
  </dgm:ptLst>
  <dgm:cxnLst>
    <dgm:cxn modelId="{A9C6CD9A-3A47-4640-ACF1-B5D8F8BD5980}" srcId="{DEC1DF1E-A11B-4357-8D77-47D80653A239}" destId="{7B5457C5-8308-4262-888A-3DC0BF9C92F9}" srcOrd="1" destOrd="0" parTransId="{35956B50-EB0E-45A5-B886-B51190C18672}" sibTransId="{3DB2908F-FE79-41E0-9A56-4A6D67369579}"/>
    <dgm:cxn modelId="{4DF17B1E-DD48-4540-AFF4-3B31132E7D65}" type="presOf" srcId="{0D0FE365-29A6-4B02-8BD0-CA5566FF8B88}" destId="{3B57C747-7AE4-480F-AE54-C9403E748DE7}" srcOrd="0" destOrd="0" presId="urn:microsoft.com/office/officeart/2008/layout/LinedList"/>
    <dgm:cxn modelId="{0877D899-2B91-47F8-AFEE-10E68473B937}" srcId="{DEC1DF1E-A11B-4357-8D77-47D80653A239}" destId="{E2851180-BC33-4ECC-8829-E3BA19BE27FA}" srcOrd="3" destOrd="0" parTransId="{2F5D028D-A836-4214-86C3-580E55C5ECBE}" sibTransId="{C6B7DFA5-9FC2-4A37-AD67-88B8764C27EC}"/>
    <dgm:cxn modelId="{C675F9A8-7947-43D9-9A94-5F7B7DD67471}" srcId="{DEC1DF1E-A11B-4357-8D77-47D80653A239}" destId="{0D0FE365-29A6-4B02-8BD0-CA5566FF8B88}" srcOrd="0" destOrd="0" parTransId="{7D8F7DD0-3225-4340-86FA-CF2BFD8E6718}" sibTransId="{74361173-D788-42A4-A3C3-75547414C782}"/>
    <dgm:cxn modelId="{D8B101E0-7BA5-4C76-A0E1-B08243FB3DA1}" srcId="{DEC1DF1E-A11B-4357-8D77-47D80653A239}" destId="{1FF38A76-5F75-4074-BC34-275352CDB5CA}" srcOrd="4" destOrd="0" parTransId="{2C73787F-8249-4B37-8D7C-06D933DA4996}" sibTransId="{BF542A6B-031D-4E6E-BA81-DF41B85E3049}"/>
    <dgm:cxn modelId="{7C2FAA86-9D41-432D-95ED-7E5E78641515}" type="presOf" srcId="{1FF38A76-5F75-4074-BC34-275352CDB5CA}" destId="{68D720A4-8797-4CF5-8A20-EFCCB05C5C58}" srcOrd="0" destOrd="0" presId="urn:microsoft.com/office/officeart/2008/layout/LinedList"/>
    <dgm:cxn modelId="{9C0F2049-BA32-424C-AFC5-437671E859FA}" srcId="{DEC1DF1E-A11B-4357-8D77-47D80653A239}" destId="{35BF3B4B-B5F3-4313-B9F1-EFE4913A9B76}" srcOrd="2" destOrd="0" parTransId="{6D8326AF-661D-4250-81DE-1E097A01A49F}" sibTransId="{98DB96C4-F507-49E6-B3C4-82E499076DF8}"/>
    <dgm:cxn modelId="{B93B864B-7E42-4ACD-A340-377AD579F80F}" type="presOf" srcId="{E2851180-BC33-4ECC-8829-E3BA19BE27FA}" destId="{8A164F05-C58E-409A-8076-FFDEA07BB293}" srcOrd="0" destOrd="0" presId="urn:microsoft.com/office/officeart/2008/layout/LinedList"/>
    <dgm:cxn modelId="{5B674609-B8C5-4AFB-BE56-D7F7E37E6524}" type="presOf" srcId="{35BF3B4B-B5F3-4313-B9F1-EFE4913A9B76}" destId="{AC678B46-75A6-4194-9BCC-9EB9060BDC3D}" srcOrd="0" destOrd="0" presId="urn:microsoft.com/office/officeart/2008/layout/LinedList"/>
    <dgm:cxn modelId="{908F2CB5-45B7-47DC-B6ED-B6150C15E84F}" type="presOf" srcId="{7B5457C5-8308-4262-888A-3DC0BF9C92F9}" destId="{D0DA9DAD-EEB6-4C4F-9B2B-B25E5D56BDE3}" srcOrd="0" destOrd="0" presId="urn:microsoft.com/office/officeart/2008/layout/LinedList"/>
    <dgm:cxn modelId="{CE71B431-A0DC-4FB1-8CB5-93B12A562090}" type="presOf" srcId="{DEC1DF1E-A11B-4357-8D77-47D80653A239}" destId="{D46D33C9-B834-4A22-BFCA-387A5DEDFEA6}" srcOrd="0" destOrd="0" presId="urn:microsoft.com/office/officeart/2008/layout/LinedList"/>
    <dgm:cxn modelId="{CE47E65E-D629-4C7B-B0DF-70AED695796B}" type="presParOf" srcId="{D46D33C9-B834-4A22-BFCA-387A5DEDFEA6}" destId="{013FDC8D-73DD-420C-B329-9EB7F026CB52}" srcOrd="0" destOrd="0" presId="urn:microsoft.com/office/officeart/2008/layout/LinedList"/>
    <dgm:cxn modelId="{27A7F514-51BB-41A0-88BB-7B54E4EB0C14}" type="presParOf" srcId="{D46D33C9-B834-4A22-BFCA-387A5DEDFEA6}" destId="{06E00CE9-CE37-489A-8A21-E5FE8FCF23A0}" srcOrd="1" destOrd="0" presId="urn:microsoft.com/office/officeart/2008/layout/LinedList"/>
    <dgm:cxn modelId="{DA65161A-CD56-4C99-8650-A58B0166BD4B}" type="presParOf" srcId="{06E00CE9-CE37-489A-8A21-E5FE8FCF23A0}" destId="{3B57C747-7AE4-480F-AE54-C9403E748DE7}" srcOrd="0" destOrd="0" presId="urn:microsoft.com/office/officeart/2008/layout/LinedList"/>
    <dgm:cxn modelId="{6FAF449F-BE62-4261-8940-110655FC4FEC}" type="presParOf" srcId="{06E00CE9-CE37-489A-8A21-E5FE8FCF23A0}" destId="{50AA003F-C57C-468E-A2E9-01E23F313B21}" srcOrd="1" destOrd="0" presId="urn:microsoft.com/office/officeart/2008/layout/LinedList"/>
    <dgm:cxn modelId="{24BA4020-0EFE-452C-84DA-1E7F6FF59437}" type="presParOf" srcId="{D46D33C9-B834-4A22-BFCA-387A5DEDFEA6}" destId="{CA843DD2-B707-48EB-834F-BA63F1F41AF1}" srcOrd="2" destOrd="0" presId="urn:microsoft.com/office/officeart/2008/layout/LinedList"/>
    <dgm:cxn modelId="{62C3C898-D38C-4A12-B6EB-788D9BC31A5A}" type="presParOf" srcId="{D46D33C9-B834-4A22-BFCA-387A5DEDFEA6}" destId="{2095806C-4905-4708-80ED-4AD877694FB4}" srcOrd="3" destOrd="0" presId="urn:microsoft.com/office/officeart/2008/layout/LinedList"/>
    <dgm:cxn modelId="{5CB08CB5-F78A-40AC-8A03-35F280D64360}" type="presParOf" srcId="{2095806C-4905-4708-80ED-4AD877694FB4}" destId="{D0DA9DAD-EEB6-4C4F-9B2B-B25E5D56BDE3}" srcOrd="0" destOrd="0" presId="urn:microsoft.com/office/officeart/2008/layout/LinedList"/>
    <dgm:cxn modelId="{5040A271-F9FB-4853-BB50-B386434FAE25}" type="presParOf" srcId="{2095806C-4905-4708-80ED-4AD877694FB4}" destId="{8722EACA-E45D-456D-A177-1B89A176E0B5}" srcOrd="1" destOrd="0" presId="urn:microsoft.com/office/officeart/2008/layout/LinedList"/>
    <dgm:cxn modelId="{41445AF2-4B71-41DC-9D17-77A1BE5E0C77}" type="presParOf" srcId="{D46D33C9-B834-4A22-BFCA-387A5DEDFEA6}" destId="{C817055C-3B9E-4424-A494-70042845E69D}" srcOrd="4" destOrd="0" presId="urn:microsoft.com/office/officeart/2008/layout/LinedList"/>
    <dgm:cxn modelId="{54EA2D29-0150-4A25-8D58-BD31F3DCFAEC}" type="presParOf" srcId="{D46D33C9-B834-4A22-BFCA-387A5DEDFEA6}" destId="{431897BA-EDB8-49D4-A9CC-395855F0C7B9}" srcOrd="5" destOrd="0" presId="urn:microsoft.com/office/officeart/2008/layout/LinedList"/>
    <dgm:cxn modelId="{51600507-8CF5-4D25-B641-6081B9ED9D2A}" type="presParOf" srcId="{431897BA-EDB8-49D4-A9CC-395855F0C7B9}" destId="{AC678B46-75A6-4194-9BCC-9EB9060BDC3D}" srcOrd="0" destOrd="0" presId="urn:microsoft.com/office/officeart/2008/layout/LinedList"/>
    <dgm:cxn modelId="{8173A7C9-8EF0-4247-A0EA-48F578A4491F}" type="presParOf" srcId="{431897BA-EDB8-49D4-A9CC-395855F0C7B9}" destId="{40F1E73A-5797-4704-B7E7-42FD7A98301B}" srcOrd="1" destOrd="0" presId="urn:microsoft.com/office/officeart/2008/layout/LinedList"/>
    <dgm:cxn modelId="{9C04AC23-F7EE-4FCA-A857-AA199CC27B26}" type="presParOf" srcId="{D46D33C9-B834-4A22-BFCA-387A5DEDFEA6}" destId="{98B4C0C6-DDE4-418C-97B9-83946529AEA3}" srcOrd="6" destOrd="0" presId="urn:microsoft.com/office/officeart/2008/layout/LinedList"/>
    <dgm:cxn modelId="{EFBBE789-6BA3-4722-B7CD-2B403FB53343}" type="presParOf" srcId="{D46D33C9-B834-4A22-BFCA-387A5DEDFEA6}" destId="{BE22D4C7-CBD2-45F0-A5FA-D591262C77FF}" srcOrd="7" destOrd="0" presId="urn:microsoft.com/office/officeart/2008/layout/LinedList"/>
    <dgm:cxn modelId="{5F7DC778-861D-4DF4-B1DE-1D6ECDB464C1}" type="presParOf" srcId="{BE22D4C7-CBD2-45F0-A5FA-D591262C77FF}" destId="{8A164F05-C58E-409A-8076-FFDEA07BB293}" srcOrd="0" destOrd="0" presId="urn:microsoft.com/office/officeart/2008/layout/LinedList"/>
    <dgm:cxn modelId="{6CA035C0-60F9-4E74-B42C-BF35C1DB57E6}" type="presParOf" srcId="{BE22D4C7-CBD2-45F0-A5FA-D591262C77FF}" destId="{0FACC919-4A92-4266-BE1D-B9017FFA33A2}" srcOrd="1" destOrd="0" presId="urn:microsoft.com/office/officeart/2008/layout/LinedList"/>
    <dgm:cxn modelId="{CCCE743E-6942-4FAE-9992-D779678A921F}" type="presParOf" srcId="{D46D33C9-B834-4A22-BFCA-387A5DEDFEA6}" destId="{31E21BE7-81B8-4D15-90FA-5303E12A1579}" srcOrd="8" destOrd="0" presId="urn:microsoft.com/office/officeart/2008/layout/LinedList"/>
    <dgm:cxn modelId="{EC0210BC-8D1C-49E1-8FC2-01812389BA9C}" type="presParOf" srcId="{D46D33C9-B834-4A22-BFCA-387A5DEDFEA6}" destId="{68E6CAFF-001D-4551-ABB8-2053418C6121}" srcOrd="9" destOrd="0" presId="urn:microsoft.com/office/officeart/2008/layout/LinedList"/>
    <dgm:cxn modelId="{AB149469-24A8-4BCD-B6C8-9BBB89F008D7}" type="presParOf" srcId="{68E6CAFF-001D-4551-ABB8-2053418C6121}" destId="{68D720A4-8797-4CF5-8A20-EFCCB05C5C58}" srcOrd="0" destOrd="0" presId="urn:microsoft.com/office/officeart/2008/layout/LinedList"/>
    <dgm:cxn modelId="{4E1601C5-CD42-4058-999F-0BB48DD142C2}" type="presParOf" srcId="{68E6CAFF-001D-4551-ABB8-2053418C6121}" destId="{BCDF4CD7-30BC-46E9-89DC-312E1DF8F4B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F2BAFD-064F-4CE7-9CEA-5EAE6D50C151}" type="doc">
      <dgm:prSet loTypeId="urn:microsoft.com/office/officeart/2008/layout/LinedList" loCatId="hierarchy" qsTypeId="urn:microsoft.com/office/officeart/2005/8/quickstyle/simple1" qsCatId="simple" csTypeId="urn:microsoft.com/office/officeart/2005/8/colors/accent6_2" csCatId="accent6"/>
      <dgm:spPr/>
      <dgm:t>
        <a:bodyPr/>
        <a:lstStyle/>
        <a:p>
          <a:endParaRPr lang="en-US"/>
        </a:p>
      </dgm:t>
    </dgm:pt>
    <dgm:pt modelId="{8A083628-17D4-44EF-8F5C-65C6A98161BC}">
      <dgm:prSet/>
      <dgm:spPr/>
      <dgm:t>
        <a:bodyPr/>
        <a:lstStyle/>
        <a:p>
          <a:r>
            <a:rPr lang="en-US" dirty="0"/>
            <a:t>We also aim to estimate the distance between the camera and the human face and to detect faces in incoming video, we also aim to measure the distance between the camera and the human face</a:t>
          </a:r>
        </a:p>
      </dgm:t>
    </dgm:pt>
    <dgm:pt modelId="{BFCCD5DC-44EB-4212-9FFF-9B82DDA6BC36}" type="parTrans" cxnId="{EDCC4754-4F74-4F52-B32A-EE65F4E4E233}">
      <dgm:prSet/>
      <dgm:spPr/>
      <dgm:t>
        <a:bodyPr/>
        <a:lstStyle/>
        <a:p>
          <a:endParaRPr lang="en-US"/>
        </a:p>
      </dgm:t>
    </dgm:pt>
    <dgm:pt modelId="{6CB892DC-A9C0-4A3F-B072-C132979BE987}" type="sibTrans" cxnId="{EDCC4754-4F74-4F52-B32A-EE65F4E4E233}">
      <dgm:prSet/>
      <dgm:spPr/>
      <dgm:t>
        <a:bodyPr/>
        <a:lstStyle/>
        <a:p>
          <a:endParaRPr lang="en-US"/>
        </a:p>
      </dgm:t>
    </dgm:pt>
    <dgm:pt modelId="{C02BFB97-E798-42D6-9511-D00303881618}">
      <dgm:prSet/>
      <dgm:spPr/>
      <dgm:t>
        <a:bodyPr/>
        <a:lstStyle/>
        <a:p>
          <a:r>
            <a:rPr lang="en-US"/>
            <a:t>By taking the use of this reference distance we will determine the variable distance between our face and the camera in real time</a:t>
          </a:r>
        </a:p>
      </dgm:t>
    </dgm:pt>
    <dgm:pt modelId="{C5119366-BBEB-4D77-BE92-AA22AD159408}" type="parTrans" cxnId="{A441C790-27EA-4F75-92D2-71FCCF66D64E}">
      <dgm:prSet/>
      <dgm:spPr/>
      <dgm:t>
        <a:bodyPr/>
        <a:lstStyle/>
        <a:p>
          <a:endParaRPr lang="en-US"/>
        </a:p>
      </dgm:t>
    </dgm:pt>
    <dgm:pt modelId="{F12DD09A-F8F2-4703-A7BF-9175DAED1122}" type="sibTrans" cxnId="{A441C790-27EA-4F75-92D2-71FCCF66D64E}">
      <dgm:prSet/>
      <dgm:spPr/>
      <dgm:t>
        <a:bodyPr/>
        <a:lstStyle/>
        <a:p>
          <a:endParaRPr lang="en-US"/>
        </a:p>
      </dgm:t>
    </dgm:pt>
    <dgm:pt modelId="{DAFEF17F-E1D2-451B-A1CC-9D21F57686EF}" type="pres">
      <dgm:prSet presAssocID="{97F2BAFD-064F-4CE7-9CEA-5EAE6D50C151}" presName="vert0" presStyleCnt="0">
        <dgm:presLayoutVars>
          <dgm:dir/>
          <dgm:animOne val="branch"/>
          <dgm:animLvl val="lvl"/>
        </dgm:presLayoutVars>
      </dgm:prSet>
      <dgm:spPr/>
      <dgm:t>
        <a:bodyPr/>
        <a:lstStyle/>
        <a:p>
          <a:endParaRPr lang="en-IN"/>
        </a:p>
      </dgm:t>
    </dgm:pt>
    <dgm:pt modelId="{66C4D124-9E20-41C0-81D5-4FF5BA620257}" type="pres">
      <dgm:prSet presAssocID="{8A083628-17D4-44EF-8F5C-65C6A98161BC}" presName="thickLine" presStyleLbl="alignNode1" presStyleIdx="0" presStyleCnt="2"/>
      <dgm:spPr/>
    </dgm:pt>
    <dgm:pt modelId="{95C48681-0F76-4FA8-B703-94DB78770FF9}" type="pres">
      <dgm:prSet presAssocID="{8A083628-17D4-44EF-8F5C-65C6A98161BC}" presName="horz1" presStyleCnt="0"/>
      <dgm:spPr/>
    </dgm:pt>
    <dgm:pt modelId="{0F402556-ED24-487B-B471-00AE2FF07466}" type="pres">
      <dgm:prSet presAssocID="{8A083628-17D4-44EF-8F5C-65C6A98161BC}" presName="tx1" presStyleLbl="revTx" presStyleIdx="0" presStyleCnt="2" custLinFactNeighborX="650" custLinFactNeighborY="-65293"/>
      <dgm:spPr/>
      <dgm:t>
        <a:bodyPr/>
        <a:lstStyle/>
        <a:p>
          <a:endParaRPr lang="en-IN"/>
        </a:p>
      </dgm:t>
    </dgm:pt>
    <dgm:pt modelId="{DCA5DA8F-2716-40B7-9C68-3BA29AADE4BD}" type="pres">
      <dgm:prSet presAssocID="{8A083628-17D4-44EF-8F5C-65C6A98161BC}" presName="vert1" presStyleCnt="0"/>
      <dgm:spPr/>
    </dgm:pt>
    <dgm:pt modelId="{427B8086-DD4C-49F0-BD97-0BBDAC8ECB42}" type="pres">
      <dgm:prSet presAssocID="{C02BFB97-E798-42D6-9511-D00303881618}" presName="thickLine" presStyleLbl="alignNode1" presStyleIdx="1" presStyleCnt="2"/>
      <dgm:spPr/>
    </dgm:pt>
    <dgm:pt modelId="{1955E67F-C5F7-4882-A5CA-DE8EEA78B0DB}" type="pres">
      <dgm:prSet presAssocID="{C02BFB97-E798-42D6-9511-D00303881618}" presName="horz1" presStyleCnt="0"/>
      <dgm:spPr/>
    </dgm:pt>
    <dgm:pt modelId="{926F58B3-5342-47C5-A459-ECEA2EA3DD38}" type="pres">
      <dgm:prSet presAssocID="{C02BFB97-E798-42D6-9511-D00303881618}" presName="tx1" presStyleLbl="revTx" presStyleIdx="1" presStyleCnt="2"/>
      <dgm:spPr/>
      <dgm:t>
        <a:bodyPr/>
        <a:lstStyle/>
        <a:p>
          <a:endParaRPr lang="en-IN"/>
        </a:p>
      </dgm:t>
    </dgm:pt>
    <dgm:pt modelId="{8AC90B39-0B14-4139-A9E6-FCBFE3253421}" type="pres">
      <dgm:prSet presAssocID="{C02BFB97-E798-42D6-9511-D00303881618}" presName="vert1" presStyleCnt="0"/>
      <dgm:spPr/>
    </dgm:pt>
  </dgm:ptLst>
  <dgm:cxnLst>
    <dgm:cxn modelId="{C59499AF-E230-4DC1-8C0B-AF8E8555DA89}" type="presOf" srcId="{97F2BAFD-064F-4CE7-9CEA-5EAE6D50C151}" destId="{DAFEF17F-E1D2-451B-A1CC-9D21F57686EF}" srcOrd="0" destOrd="0" presId="urn:microsoft.com/office/officeart/2008/layout/LinedList"/>
    <dgm:cxn modelId="{A441C790-27EA-4F75-92D2-71FCCF66D64E}" srcId="{97F2BAFD-064F-4CE7-9CEA-5EAE6D50C151}" destId="{C02BFB97-E798-42D6-9511-D00303881618}" srcOrd="1" destOrd="0" parTransId="{C5119366-BBEB-4D77-BE92-AA22AD159408}" sibTransId="{F12DD09A-F8F2-4703-A7BF-9175DAED1122}"/>
    <dgm:cxn modelId="{F1781F4A-43FD-4AA6-9F5A-A6013F5EF7DE}" type="presOf" srcId="{C02BFB97-E798-42D6-9511-D00303881618}" destId="{926F58B3-5342-47C5-A459-ECEA2EA3DD38}" srcOrd="0" destOrd="0" presId="urn:microsoft.com/office/officeart/2008/layout/LinedList"/>
    <dgm:cxn modelId="{B8471A43-AC1E-47A3-8075-64E9FA39BEE3}" type="presOf" srcId="{8A083628-17D4-44EF-8F5C-65C6A98161BC}" destId="{0F402556-ED24-487B-B471-00AE2FF07466}" srcOrd="0" destOrd="0" presId="urn:microsoft.com/office/officeart/2008/layout/LinedList"/>
    <dgm:cxn modelId="{EDCC4754-4F74-4F52-B32A-EE65F4E4E233}" srcId="{97F2BAFD-064F-4CE7-9CEA-5EAE6D50C151}" destId="{8A083628-17D4-44EF-8F5C-65C6A98161BC}" srcOrd="0" destOrd="0" parTransId="{BFCCD5DC-44EB-4212-9FFF-9B82DDA6BC36}" sibTransId="{6CB892DC-A9C0-4A3F-B072-C132979BE987}"/>
    <dgm:cxn modelId="{4D074F86-C03B-4938-A003-0F06E7F3F288}" type="presParOf" srcId="{DAFEF17F-E1D2-451B-A1CC-9D21F57686EF}" destId="{66C4D124-9E20-41C0-81D5-4FF5BA620257}" srcOrd="0" destOrd="0" presId="urn:microsoft.com/office/officeart/2008/layout/LinedList"/>
    <dgm:cxn modelId="{7195598B-DE7B-4963-913B-2A3FF93B9785}" type="presParOf" srcId="{DAFEF17F-E1D2-451B-A1CC-9D21F57686EF}" destId="{95C48681-0F76-4FA8-B703-94DB78770FF9}" srcOrd="1" destOrd="0" presId="urn:microsoft.com/office/officeart/2008/layout/LinedList"/>
    <dgm:cxn modelId="{C691DFA3-2992-4B0E-A692-4938B286AA35}" type="presParOf" srcId="{95C48681-0F76-4FA8-B703-94DB78770FF9}" destId="{0F402556-ED24-487B-B471-00AE2FF07466}" srcOrd="0" destOrd="0" presId="urn:microsoft.com/office/officeart/2008/layout/LinedList"/>
    <dgm:cxn modelId="{C782280F-8CE6-4514-8469-2B42714B6EE8}" type="presParOf" srcId="{95C48681-0F76-4FA8-B703-94DB78770FF9}" destId="{DCA5DA8F-2716-40B7-9C68-3BA29AADE4BD}" srcOrd="1" destOrd="0" presId="urn:microsoft.com/office/officeart/2008/layout/LinedList"/>
    <dgm:cxn modelId="{617C848E-71F4-4009-8192-786F9C0D3EB1}" type="presParOf" srcId="{DAFEF17F-E1D2-451B-A1CC-9D21F57686EF}" destId="{427B8086-DD4C-49F0-BD97-0BBDAC8ECB42}" srcOrd="2" destOrd="0" presId="urn:microsoft.com/office/officeart/2008/layout/LinedList"/>
    <dgm:cxn modelId="{D1F09685-8872-457A-AC5B-059289AC1B30}" type="presParOf" srcId="{DAFEF17F-E1D2-451B-A1CC-9D21F57686EF}" destId="{1955E67F-C5F7-4882-A5CA-DE8EEA78B0DB}" srcOrd="3" destOrd="0" presId="urn:microsoft.com/office/officeart/2008/layout/LinedList"/>
    <dgm:cxn modelId="{B8DAEB01-6C73-49E3-8C41-9E29AF4C0134}" type="presParOf" srcId="{1955E67F-C5F7-4882-A5CA-DE8EEA78B0DB}" destId="{926F58B3-5342-47C5-A459-ECEA2EA3DD38}" srcOrd="0" destOrd="0" presId="urn:microsoft.com/office/officeart/2008/layout/LinedList"/>
    <dgm:cxn modelId="{67C23E20-9251-4754-AC27-FE75B4F58F1F}" type="presParOf" srcId="{1955E67F-C5F7-4882-A5CA-DE8EEA78B0DB}" destId="{8AC90B39-0B14-4139-A9E6-FCBFE325342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5494B0A-E426-476D-8739-B6951E6F259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6369BC4-01EE-4CFC-8D53-36303266E570}">
      <dgm:prSet/>
      <dgm:spPr/>
      <dgm:t>
        <a:bodyPr/>
        <a:lstStyle/>
        <a:p>
          <a:r>
            <a:rPr lang="en-US" dirty="0"/>
            <a:t>The human eye will focus on the sharpest visual scene to gather information and objects that stand out in an image</a:t>
          </a:r>
        </a:p>
      </dgm:t>
    </dgm:pt>
    <dgm:pt modelId="{D75E1AAA-E762-433B-BF91-FABED11FDA5F}" type="parTrans" cxnId="{1DB2F558-4F14-4041-92AD-E9E5D6AEC44B}">
      <dgm:prSet/>
      <dgm:spPr/>
      <dgm:t>
        <a:bodyPr/>
        <a:lstStyle/>
        <a:p>
          <a:endParaRPr lang="en-US"/>
        </a:p>
      </dgm:t>
    </dgm:pt>
    <dgm:pt modelId="{225E15EB-15CA-469D-BFAC-C317800E5DA9}" type="sibTrans" cxnId="{1DB2F558-4F14-4041-92AD-E9E5D6AEC44B}">
      <dgm:prSet/>
      <dgm:spPr/>
      <dgm:t>
        <a:bodyPr/>
        <a:lstStyle/>
        <a:p>
          <a:endParaRPr lang="en-US"/>
        </a:p>
      </dgm:t>
    </dgm:pt>
    <dgm:pt modelId="{E1A02BE5-F815-47B0-8532-303E5D820828}">
      <dgm:prSet custT="1"/>
      <dgm:spPr/>
      <dgm:t>
        <a:bodyPr/>
        <a:lstStyle/>
        <a:p>
          <a:r>
            <a:rPr lang="en-US" sz="2000" b="0" dirty="0">
              <a:effectLst>
                <a:outerShdw blurRad="38100" dist="38100" dir="2700000" algn="tl">
                  <a:srgbClr val="000000">
                    <a:alpha val="43137"/>
                  </a:srgbClr>
                </a:outerShdw>
              </a:effectLst>
            </a:rPr>
            <a:t>Moreover, different cells inside retina will react to absorbing light in a different way, which helps our brain construct images</a:t>
          </a:r>
        </a:p>
      </dgm:t>
    </dgm:pt>
    <dgm:pt modelId="{25BAAF28-C7BD-440C-A5BF-2A9870740BEF}" type="parTrans" cxnId="{CB15FA4A-70E0-46D2-9BDC-8A6FC8F53F03}">
      <dgm:prSet/>
      <dgm:spPr/>
      <dgm:t>
        <a:bodyPr/>
        <a:lstStyle/>
        <a:p>
          <a:endParaRPr lang="en-US"/>
        </a:p>
      </dgm:t>
    </dgm:pt>
    <dgm:pt modelId="{E76B0ABA-F3A0-4549-886C-D984A42EDA83}" type="sibTrans" cxnId="{CB15FA4A-70E0-46D2-9BDC-8A6FC8F53F03}">
      <dgm:prSet/>
      <dgm:spPr/>
      <dgm:t>
        <a:bodyPr/>
        <a:lstStyle/>
        <a:p>
          <a:endParaRPr lang="en-US"/>
        </a:p>
      </dgm:t>
    </dgm:pt>
    <dgm:pt modelId="{01144689-E0A0-40E4-9D15-63AA2C8884C9}">
      <dgm:prSet/>
      <dgm:spPr/>
      <dgm:t>
        <a:bodyPr/>
        <a:lstStyle/>
        <a:p>
          <a:r>
            <a:rPr lang="en-US" dirty="0">
              <a:effectLst>
                <a:outerShdw blurRad="38100" dist="38100" dir="2700000" algn="tl">
                  <a:srgbClr val="000000">
                    <a:alpha val="43137"/>
                  </a:srgbClr>
                </a:outerShdw>
              </a:effectLst>
            </a:rPr>
            <a:t>Image formation in camera is an interesting topic because it can make us think about how our brain perceives images as well as causes a fascinating illusion Images can be formed by the sensors in the camera or by optical devices such as mirrors, lenses, or prisms</a:t>
          </a:r>
        </a:p>
      </dgm:t>
    </dgm:pt>
    <dgm:pt modelId="{B37DD539-56D3-4E68-A209-94C69FD9E6F8}" type="parTrans" cxnId="{11D5D5F2-55C6-4A27-8A54-E74A04485EB8}">
      <dgm:prSet/>
      <dgm:spPr/>
      <dgm:t>
        <a:bodyPr/>
        <a:lstStyle/>
        <a:p>
          <a:endParaRPr lang="en-US"/>
        </a:p>
      </dgm:t>
    </dgm:pt>
    <dgm:pt modelId="{68E940BE-F9DB-431F-B511-E6E499A1A951}" type="sibTrans" cxnId="{11D5D5F2-55C6-4A27-8A54-E74A04485EB8}">
      <dgm:prSet/>
      <dgm:spPr/>
      <dgm:t>
        <a:bodyPr/>
        <a:lstStyle/>
        <a:p>
          <a:endParaRPr lang="en-US"/>
        </a:p>
      </dgm:t>
    </dgm:pt>
    <dgm:pt modelId="{E94A1DC7-460A-427C-97B2-D9E534DBFE10}">
      <dgm:prSet/>
      <dgm:spPr/>
      <dgm:t>
        <a:bodyPr/>
        <a:lstStyle/>
        <a:p>
          <a:r>
            <a:rPr lang="en-US" dirty="0">
              <a:effectLst>
                <a:outerShdw blurRad="38100" dist="38100" dir="2700000" algn="tl">
                  <a:srgbClr val="000000">
                    <a:alpha val="43137"/>
                  </a:srgbClr>
                </a:outerShdw>
              </a:effectLst>
            </a:rPr>
            <a:t>The three major processes involved in this theory are Reflection-absorption theory can be present in cameras, too</a:t>
          </a:r>
        </a:p>
      </dgm:t>
    </dgm:pt>
    <dgm:pt modelId="{F9189A8E-44F1-4F1B-9A4D-F7CA19251534}" type="parTrans" cxnId="{96AF8997-BA44-46A5-B8CF-E413894E1FBB}">
      <dgm:prSet/>
      <dgm:spPr/>
      <dgm:t>
        <a:bodyPr/>
        <a:lstStyle/>
        <a:p>
          <a:endParaRPr lang="en-US"/>
        </a:p>
      </dgm:t>
    </dgm:pt>
    <dgm:pt modelId="{3D5D7E0E-CE31-46A3-90CD-78BE562AB7C3}" type="sibTrans" cxnId="{96AF8997-BA44-46A5-B8CF-E413894E1FBB}">
      <dgm:prSet/>
      <dgm:spPr/>
      <dgm:t>
        <a:bodyPr/>
        <a:lstStyle/>
        <a:p>
          <a:endParaRPr lang="en-US"/>
        </a:p>
      </dgm:t>
    </dgm:pt>
    <dgm:pt modelId="{D6144350-77C9-49B2-A619-146128167920}">
      <dgm:prSet/>
      <dgm:spPr/>
      <dgm:t>
        <a:bodyPr/>
        <a:lstStyle/>
        <a:p>
          <a:r>
            <a:rPr lang="en-US" dirty="0"/>
            <a:t>Today, camera lens are merely evident and recognizable tools for capturing clear photographs in a variety of shapes and sizes</a:t>
          </a:r>
        </a:p>
      </dgm:t>
    </dgm:pt>
    <dgm:pt modelId="{622075B3-52B8-4BA0-AC26-EFF479770066}" type="parTrans" cxnId="{D5DB3427-1701-40C1-ABDA-A95003A1265D}">
      <dgm:prSet/>
      <dgm:spPr/>
      <dgm:t>
        <a:bodyPr/>
        <a:lstStyle/>
        <a:p>
          <a:endParaRPr lang="en-US"/>
        </a:p>
      </dgm:t>
    </dgm:pt>
    <dgm:pt modelId="{AAF4A643-87E4-4E8F-B95B-E80A27270DEE}" type="sibTrans" cxnId="{D5DB3427-1701-40C1-ABDA-A95003A1265D}">
      <dgm:prSet/>
      <dgm:spPr/>
      <dgm:t>
        <a:bodyPr/>
        <a:lstStyle/>
        <a:p>
          <a:endParaRPr lang="en-US"/>
        </a:p>
      </dgm:t>
    </dgm:pt>
    <dgm:pt modelId="{3B334D63-4DDD-451F-9F64-F0168AD05949}" type="pres">
      <dgm:prSet presAssocID="{95494B0A-E426-476D-8739-B6951E6F259D}" presName="vert0" presStyleCnt="0">
        <dgm:presLayoutVars>
          <dgm:dir/>
          <dgm:animOne val="branch"/>
          <dgm:animLvl val="lvl"/>
        </dgm:presLayoutVars>
      </dgm:prSet>
      <dgm:spPr/>
      <dgm:t>
        <a:bodyPr/>
        <a:lstStyle/>
        <a:p>
          <a:endParaRPr lang="en-IN"/>
        </a:p>
      </dgm:t>
    </dgm:pt>
    <dgm:pt modelId="{78DFB134-83D9-4FC0-A214-CCA5EA290902}" type="pres">
      <dgm:prSet presAssocID="{E6369BC4-01EE-4CFC-8D53-36303266E570}" presName="thickLine" presStyleLbl="alignNode1" presStyleIdx="0" presStyleCnt="5"/>
      <dgm:spPr/>
    </dgm:pt>
    <dgm:pt modelId="{E20387A1-B888-4766-8A8C-FC15DE5499BC}" type="pres">
      <dgm:prSet presAssocID="{E6369BC4-01EE-4CFC-8D53-36303266E570}" presName="horz1" presStyleCnt="0"/>
      <dgm:spPr/>
    </dgm:pt>
    <dgm:pt modelId="{A45C195F-ED84-46FA-AC31-BBCC58432BA9}" type="pres">
      <dgm:prSet presAssocID="{E6369BC4-01EE-4CFC-8D53-36303266E570}" presName="tx1" presStyleLbl="revTx" presStyleIdx="0" presStyleCnt="5"/>
      <dgm:spPr/>
      <dgm:t>
        <a:bodyPr/>
        <a:lstStyle/>
        <a:p>
          <a:endParaRPr lang="en-IN"/>
        </a:p>
      </dgm:t>
    </dgm:pt>
    <dgm:pt modelId="{C81BA2A6-0043-44A9-A6C1-C1D6750EB1A4}" type="pres">
      <dgm:prSet presAssocID="{E6369BC4-01EE-4CFC-8D53-36303266E570}" presName="vert1" presStyleCnt="0"/>
      <dgm:spPr/>
    </dgm:pt>
    <dgm:pt modelId="{A40F70AF-09DD-49EE-9653-4D202EC80159}" type="pres">
      <dgm:prSet presAssocID="{E1A02BE5-F815-47B0-8532-303E5D820828}" presName="thickLine" presStyleLbl="alignNode1" presStyleIdx="1" presStyleCnt="5"/>
      <dgm:spPr/>
    </dgm:pt>
    <dgm:pt modelId="{E37A9B03-F610-4463-A3FC-337C473C459C}" type="pres">
      <dgm:prSet presAssocID="{E1A02BE5-F815-47B0-8532-303E5D820828}" presName="horz1" presStyleCnt="0"/>
      <dgm:spPr/>
    </dgm:pt>
    <dgm:pt modelId="{96E4CBBB-63C6-4149-9B5E-03847363480F}" type="pres">
      <dgm:prSet presAssocID="{E1A02BE5-F815-47B0-8532-303E5D820828}" presName="tx1" presStyleLbl="revTx" presStyleIdx="1" presStyleCnt="5"/>
      <dgm:spPr/>
      <dgm:t>
        <a:bodyPr/>
        <a:lstStyle/>
        <a:p>
          <a:endParaRPr lang="en-IN"/>
        </a:p>
      </dgm:t>
    </dgm:pt>
    <dgm:pt modelId="{B732F785-E314-4659-AEF2-7EAE277B10F2}" type="pres">
      <dgm:prSet presAssocID="{E1A02BE5-F815-47B0-8532-303E5D820828}" presName="vert1" presStyleCnt="0"/>
      <dgm:spPr/>
    </dgm:pt>
    <dgm:pt modelId="{E99445C5-EBE1-4745-9273-549D819F6CD9}" type="pres">
      <dgm:prSet presAssocID="{01144689-E0A0-40E4-9D15-63AA2C8884C9}" presName="thickLine" presStyleLbl="alignNode1" presStyleIdx="2" presStyleCnt="5"/>
      <dgm:spPr/>
    </dgm:pt>
    <dgm:pt modelId="{C42A4431-9A51-4252-8314-C691617B7A87}" type="pres">
      <dgm:prSet presAssocID="{01144689-E0A0-40E4-9D15-63AA2C8884C9}" presName="horz1" presStyleCnt="0"/>
      <dgm:spPr/>
    </dgm:pt>
    <dgm:pt modelId="{66039790-D5D0-47AD-8C2B-BF167C1915F0}" type="pres">
      <dgm:prSet presAssocID="{01144689-E0A0-40E4-9D15-63AA2C8884C9}" presName="tx1" presStyleLbl="revTx" presStyleIdx="2" presStyleCnt="5"/>
      <dgm:spPr/>
      <dgm:t>
        <a:bodyPr/>
        <a:lstStyle/>
        <a:p>
          <a:endParaRPr lang="en-IN"/>
        </a:p>
      </dgm:t>
    </dgm:pt>
    <dgm:pt modelId="{0835F0D1-3D40-47CA-9C37-64366B57AD93}" type="pres">
      <dgm:prSet presAssocID="{01144689-E0A0-40E4-9D15-63AA2C8884C9}" presName="vert1" presStyleCnt="0"/>
      <dgm:spPr/>
    </dgm:pt>
    <dgm:pt modelId="{53B5722B-1305-451B-9F68-C62144992826}" type="pres">
      <dgm:prSet presAssocID="{E94A1DC7-460A-427C-97B2-D9E534DBFE10}" presName="thickLine" presStyleLbl="alignNode1" presStyleIdx="3" presStyleCnt="5"/>
      <dgm:spPr/>
    </dgm:pt>
    <dgm:pt modelId="{9505035B-11D1-4B85-9ECF-271218495FF5}" type="pres">
      <dgm:prSet presAssocID="{E94A1DC7-460A-427C-97B2-D9E534DBFE10}" presName="horz1" presStyleCnt="0"/>
      <dgm:spPr/>
    </dgm:pt>
    <dgm:pt modelId="{EBFE721D-2BE8-4067-A3FD-BBC298812EC5}" type="pres">
      <dgm:prSet presAssocID="{E94A1DC7-460A-427C-97B2-D9E534DBFE10}" presName="tx1" presStyleLbl="revTx" presStyleIdx="3" presStyleCnt="5"/>
      <dgm:spPr/>
      <dgm:t>
        <a:bodyPr/>
        <a:lstStyle/>
        <a:p>
          <a:endParaRPr lang="en-IN"/>
        </a:p>
      </dgm:t>
    </dgm:pt>
    <dgm:pt modelId="{BA42810D-61E8-4B08-B9A6-2D984A74C3EC}" type="pres">
      <dgm:prSet presAssocID="{E94A1DC7-460A-427C-97B2-D9E534DBFE10}" presName="vert1" presStyleCnt="0"/>
      <dgm:spPr/>
    </dgm:pt>
    <dgm:pt modelId="{2692AA08-2C7C-4E6B-9C2D-F7A238DE1B39}" type="pres">
      <dgm:prSet presAssocID="{D6144350-77C9-49B2-A619-146128167920}" presName="thickLine" presStyleLbl="alignNode1" presStyleIdx="4" presStyleCnt="5"/>
      <dgm:spPr/>
    </dgm:pt>
    <dgm:pt modelId="{9D6F9DDA-7C2C-4F2E-925E-66BF88FAFBE7}" type="pres">
      <dgm:prSet presAssocID="{D6144350-77C9-49B2-A619-146128167920}" presName="horz1" presStyleCnt="0"/>
      <dgm:spPr/>
    </dgm:pt>
    <dgm:pt modelId="{D4D32F97-0069-4887-8C7A-CDA785B9F6A9}" type="pres">
      <dgm:prSet presAssocID="{D6144350-77C9-49B2-A619-146128167920}" presName="tx1" presStyleLbl="revTx" presStyleIdx="4" presStyleCnt="5"/>
      <dgm:spPr/>
      <dgm:t>
        <a:bodyPr/>
        <a:lstStyle/>
        <a:p>
          <a:endParaRPr lang="en-IN"/>
        </a:p>
      </dgm:t>
    </dgm:pt>
    <dgm:pt modelId="{DB3F4509-ABA9-4997-B2B5-6DDBC3FF1F05}" type="pres">
      <dgm:prSet presAssocID="{D6144350-77C9-49B2-A619-146128167920}" presName="vert1" presStyleCnt="0"/>
      <dgm:spPr/>
    </dgm:pt>
  </dgm:ptLst>
  <dgm:cxnLst>
    <dgm:cxn modelId="{F569CE93-8409-42DD-A42F-B111D83A2C54}" type="presOf" srcId="{E6369BC4-01EE-4CFC-8D53-36303266E570}" destId="{A45C195F-ED84-46FA-AC31-BBCC58432BA9}" srcOrd="0" destOrd="0" presId="urn:microsoft.com/office/officeart/2008/layout/LinedList"/>
    <dgm:cxn modelId="{D5DB3427-1701-40C1-ABDA-A95003A1265D}" srcId="{95494B0A-E426-476D-8739-B6951E6F259D}" destId="{D6144350-77C9-49B2-A619-146128167920}" srcOrd="4" destOrd="0" parTransId="{622075B3-52B8-4BA0-AC26-EFF479770066}" sibTransId="{AAF4A643-87E4-4E8F-B95B-E80A27270DEE}"/>
    <dgm:cxn modelId="{CB15FA4A-70E0-46D2-9BDC-8A6FC8F53F03}" srcId="{95494B0A-E426-476D-8739-B6951E6F259D}" destId="{E1A02BE5-F815-47B0-8532-303E5D820828}" srcOrd="1" destOrd="0" parTransId="{25BAAF28-C7BD-440C-A5BF-2A9870740BEF}" sibTransId="{E76B0ABA-F3A0-4549-886C-D984A42EDA83}"/>
    <dgm:cxn modelId="{11D5D5F2-55C6-4A27-8A54-E74A04485EB8}" srcId="{95494B0A-E426-476D-8739-B6951E6F259D}" destId="{01144689-E0A0-40E4-9D15-63AA2C8884C9}" srcOrd="2" destOrd="0" parTransId="{B37DD539-56D3-4E68-A209-94C69FD9E6F8}" sibTransId="{68E940BE-F9DB-431F-B511-E6E499A1A951}"/>
    <dgm:cxn modelId="{8C2EED62-06CA-4B30-A6F1-9FC2F0F01631}" type="presOf" srcId="{E1A02BE5-F815-47B0-8532-303E5D820828}" destId="{96E4CBBB-63C6-4149-9B5E-03847363480F}" srcOrd="0" destOrd="0" presId="urn:microsoft.com/office/officeart/2008/layout/LinedList"/>
    <dgm:cxn modelId="{96AF8997-BA44-46A5-B8CF-E413894E1FBB}" srcId="{95494B0A-E426-476D-8739-B6951E6F259D}" destId="{E94A1DC7-460A-427C-97B2-D9E534DBFE10}" srcOrd="3" destOrd="0" parTransId="{F9189A8E-44F1-4F1B-9A4D-F7CA19251534}" sibTransId="{3D5D7E0E-CE31-46A3-90CD-78BE562AB7C3}"/>
    <dgm:cxn modelId="{F5DBCF13-C6FC-470F-B4A3-7CBC74616FE1}" type="presOf" srcId="{E94A1DC7-460A-427C-97B2-D9E534DBFE10}" destId="{EBFE721D-2BE8-4067-A3FD-BBC298812EC5}" srcOrd="0" destOrd="0" presId="urn:microsoft.com/office/officeart/2008/layout/LinedList"/>
    <dgm:cxn modelId="{3D882C13-ABB4-46EE-9266-7E21C54F7CC6}" type="presOf" srcId="{95494B0A-E426-476D-8739-B6951E6F259D}" destId="{3B334D63-4DDD-451F-9F64-F0168AD05949}" srcOrd="0" destOrd="0" presId="urn:microsoft.com/office/officeart/2008/layout/LinedList"/>
    <dgm:cxn modelId="{CB459E68-9DF8-4233-97A6-BBD977A21AF5}" type="presOf" srcId="{D6144350-77C9-49B2-A619-146128167920}" destId="{D4D32F97-0069-4887-8C7A-CDA785B9F6A9}" srcOrd="0" destOrd="0" presId="urn:microsoft.com/office/officeart/2008/layout/LinedList"/>
    <dgm:cxn modelId="{1DB2F558-4F14-4041-92AD-E9E5D6AEC44B}" srcId="{95494B0A-E426-476D-8739-B6951E6F259D}" destId="{E6369BC4-01EE-4CFC-8D53-36303266E570}" srcOrd="0" destOrd="0" parTransId="{D75E1AAA-E762-433B-BF91-FABED11FDA5F}" sibTransId="{225E15EB-15CA-469D-BFAC-C317800E5DA9}"/>
    <dgm:cxn modelId="{3F52D5A5-5933-40B3-81A8-CDDC1D12CD4F}" type="presOf" srcId="{01144689-E0A0-40E4-9D15-63AA2C8884C9}" destId="{66039790-D5D0-47AD-8C2B-BF167C1915F0}" srcOrd="0" destOrd="0" presId="urn:microsoft.com/office/officeart/2008/layout/LinedList"/>
    <dgm:cxn modelId="{A0D47C96-F14C-4D1A-A6A2-D9B3EF68B92C}" type="presParOf" srcId="{3B334D63-4DDD-451F-9F64-F0168AD05949}" destId="{78DFB134-83D9-4FC0-A214-CCA5EA290902}" srcOrd="0" destOrd="0" presId="urn:microsoft.com/office/officeart/2008/layout/LinedList"/>
    <dgm:cxn modelId="{2C496CBC-B151-49EE-877A-91DCD5C96218}" type="presParOf" srcId="{3B334D63-4DDD-451F-9F64-F0168AD05949}" destId="{E20387A1-B888-4766-8A8C-FC15DE5499BC}" srcOrd="1" destOrd="0" presId="urn:microsoft.com/office/officeart/2008/layout/LinedList"/>
    <dgm:cxn modelId="{961F3C8D-3D09-4CC4-BB9E-C23967C7E855}" type="presParOf" srcId="{E20387A1-B888-4766-8A8C-FC15DE5499BC}" destId="{A45C195F-ED84-46FA-AC31-BBCC58432BA9}" srcOrd="0" destOrd="0" presId="urn:microsoft.com/office/officeart/2008/layout/LinedList"/>
    <dgm:cxn modelId="{0E0EFE34-3082-4BD9-B492-0228AC64592F}" type="presParOf" srcId="{E20387A1-B888-4766-8A8C-FC15DE5499BC}" destId="{C81BA2A6-0043-44A9-A6C1-C1D6750EB1A4}" srcOrd="1" destOrd="0" presId="urn:microsoft.com/office/officeart/2008/layout/LinedList"/>
    <dgm:cxn modelId="{3DC7919E-E6F2-4F47-A050-29484891EFD7}" type="presParOf" srcId="{3B334D63-4DDD-451F-9F64-F0168AD05949}" destId="{A40F70AF-09DD-49EE-9653-4D202EC80159}" srcOrd="2" destOrd="0" presId="urn:microsoft.com/office/officeart/2008/layout/LinedList"/>
    <dgm:cxn modelId="{30181710-1A74-4A9C-B9C0-A892399A3327}" type="presParOf" srcId="{3B334D63-4DDD-451F-9F64-F0168AD05949}" destId="{E37A9B03-F610-4463-A3FC-337C473C459C}" srcOrd="3" destOrd="0" presId="urn:microsoft.com/office/officeart/2008/layout/LinedList"/>
    <dgm:cxn modelId="{AE7F4B0E-8D52-4A3B-B3C3-F5274F8E2860}" type="presParOf" srcId="{E37A9B03-F610-4463-A3FC-337C473C459C}" destId="{96E4CBBB-63C6-4149-9B5E-03847363480F}" srcOrd="0" destOrd="0" presId="urn:microsoft.com/office/officeart/2008/layout/LinedList"/>
    <dgm:cxn modelId="{63F5694A-0685-4DDE-96CE-9DFBA35CEF2D}" type="presParOf" srcId="{E37A9B03-F610-4463-A3FC-337C473C459C}" destId="{B732F785-E314-4659-AEF2-7EAE277B10F2}" srcOrd="1" destOrd="0" presId="urn:microsoft.com/office/officeart/2008/layout/LinedList"/>
    <dgm:cxn modelId="{9144A6CB-602E-4AC7-B789-C5538A1C2669}" type="presParOf" srcId="{3B334D63-4DDD-451F-9F64-F0168AD05949}" destId="{E99445C5-EBE1-4745-9273-549D819F6CD9}" srcOrd="4" destOrd="0" presId="urn:microsoft.com/office/officeart/2008/layout/LinedList"/>
    <dgm:cxn modelId="{877456EA-0DB4-46D1-8B54-2EFD98739CAB}" type="presParOf" srcId="{3B334D63-4DDD-451F-9F64-F0168AD05949}" destId="{C42A4431-9A51-4252-8314-C691617B7A87}" srcOrd="5" destOrd="0" presId="urn:microsoft.com/office/officeart/2008/layout/LinedList"/>
    <dgm:cxn modelId="{EF33C8FD-0869-479C-BFC9-54850F6F0154}" type="presParOf" srcId="{C42A4431-9A51-4252-8314-C691617B7A87}" destId="{66039790-D5D0-47AD-8C2B-BF167C1915F0}" srcOrd="0" destOrd="0" presId="urn:microsoft.com/office/officeart/2008/layout/LinedList"/>
    <dgm:cxn modelId="{281ED03D-D58A-433F-9954-F45F9FB11C7E}" type="presParOf" srcId="{C42A4431-9A51-4252-8314-C691617B7A87}" destId="{0835F0D1-3D40-47CA-9C37-64366B57AD93}" srcOrd="1" destOrd="0" presId="urn:microsoft.com/office/officeart/2008/layout/LinedList"/>
    <dgm:cxn modelId="{F81CF122-CABD-40B7-BECE-C348E6EF3460}" type="presParOf" srcId="{3B334D63-4DDD-451F-9F64-F0168AD05949}" destId="{53B5722B-1305-451B-9F68-C62144992826}" srcOrd="6" destOrd="0" presId="urn:microsoft.com/office/officeart/2008/layout/LinedList"/>
    <dgm:cxn modelId="{BBCD56E1-A255-4B27-8C8A-596B6CF30906}" type="presParOf" srcId="{3B334D63-4DDD-451F-9F64-F0168AD05949}" destId="{9505035B-11D1-4B85-9ECF-271218495FF5}" srcOrd="7" destOrd="0" presId="urn:microsoft.com/office/officeart/2008/layout/LinedList"/>
    <dgm:cxn modelId="{2EB75376-5D2F-49B3-9602-4739EA14B39F}" type="presParOf" srcId="{9505035B-11D1-4B85-9ECF-271218495FF5}" destId="{EBFE721D-2BE8-4067-A3FD-BBC298812EC5}" srcOrd="0" destOrd="0" presId="urn:microsoft.com/office/officeart/2008/layout/LinedList"/>
    <dgm:cxn modelId="{6F471CDB-BD79-4905-9C78-73A9DB4BC854}" type="presParOf" srcId="{9505035B-11D1-4B85-9ECF-271218495FF5}" destId="{BA42810D-61E8-4B08-B9A6-2D984A74C3EC}" srcOrd="1" destOrd="0" presId="urn:microsoft.com/office/officeart/2008/layout/LinedList"/>
    <dgm:cxn modelId="{12E8E525-531E-46A7-AF96-FA427522B94F}" type="presParOf" srcId="{3B334D63-4DDD-451F-9F64-F0168AD05949}" destId="{2692AA08-2C7C-4E6B-9C2D-F7A238DE1B39}" srcOrd="8" destOrd="0" presId="urn:microsoft.com/office/officeart/2008/layout/LinedList"/>
    <dgm:cxn modelId="{F5BF6D11-11FB-4EF8-A5EB-C580EE2B94AC}" type="presParOf" srcId="{3B334D63-4DDD-451F-9F64-F0168AD05949}" destId="{9D6F9DDA-7C2C-4F2E-925E-66BF88FAFBE7}" srcOrd="9" destOrd="0" presId="urn:microsoft.com/office/officeart/2008/layout/LinedList"/>
    <dgm:cxn modelId="{AE65FDCA-0123-437A-A76A-F8A1445F7261}" type="presParOf" srcId="{9D6F9DDA-7C2C-4F2E-925E-66BF88FAFBE7}" destId="{D4D32F97-0069-4887-8C7A-CDA785B9F6A9}" srcOrd="0" destOrd="0" presId="urn:microsoft.com/office/officeart/2008/layout/LinedList"/>
    <dgm:cxn modelId="{F110B5A8-D3B7-48A7-82E5-F2832A94520F}" type="presParOf" srcId="{9D6F9DDA-7C2C-4F2E-925E-66BF88FAFBE7}" destId="{DB3F4509-ABA9-4997-B2B5-6DDBC3FF1F0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027EBD-7183-46C3-BC3C-BCF88A221E0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5079DF9-49E5-425F-8581-0011ACAA5986}">
      <dgm:prSet/>
      <dgm:spPr/>
      <dgm:t>
        <a:bodyPr/>
        <a:lstStyle/>
        <a:p>
          <a:r>
            <a:rPr lang="en-US" dirty="0">
              <a:effectLst>
                <a:outerShdw blurRad="38100" dist="38100" dir="2700000" algn="tl">
                  <a:srgbClr val="000000">
                    <a:alpha val="43137"/>
                  </a:srgbClr>
                </a:outerShdw>
              </a:effectLst>
            </a:rPr>
            <a:t>Another important operation for these lenses is to convert the collection of light waves that travel through the lens aperture and hit the camera's film or digital sensor into an image</a:t>
          </a:r>
        </a:p>
      </dgm:t>
    </dgm:pt>
    <dgm:pt modelId="{31EC2129-C7D2-4F85-B00A-10AA5B2F3F76}" type="parTrans" cxnId="{36A8FCFE-EA71-4A98-958B-985C27286557}">
      <dgm:prSet/>
      <dgm:spPr/>
      <dgm:t>
        <a:bodyPr/>
        <a:lstStyle/>
        <a:p>
          <a:endParaRPr lang="en-US"/>
        </a:p>
      </dgm:t>
    </dgm:pt>
    <dgm:pt modelId="{536F31D4-22B8-4791-8713-BE71B4BA5F34}" type="sibTrans" cxnId="{36A8FCFE-EA71-4A98-958B-985C27286557}">
      <dgm:prSet/>
      <dgm:spPr/>
      <dgm:t>
        <a:bodyPr/>
        <a:lstStyle/>
        <a:p>
          <a:endParaRPr lang="en-US"/>
        </a:p>
      </dgm:t>
    </dgm:pt>
    <dgm:pt modelId="{71462030-AFE7-4068-9994-CDC18229C87E}">
      <dgm:prSet/>
      <dgm:spPr/>
      <dgm:t>
        <a:bodyPr/>
        <a:lstStyle/>
        <a:p>
          <a:r>
            <a:rPr lang="en-US" strike="noStrike" dirty="0">
              <a:effectLst>
                <a:outerShdw blurRad="38100" dist="38100" dir="2700000" algn="tl">
                  <a:srgbClr val="000000">
                    <a:alpha val="43137"/>
                  </a:srgbClr>
                </a:outerShdw>
              </a:effectLst>
            </a:rPr>
            <a:t>The opposite happens as one moves closer to what’s being photographed</a:t>
          </a:r>
        </a:p>
      </dgm:t>
    </dgm:pt>
    <dgm:pt modelId="{CAC1A375-4806-41C6-8CDF-52D288ACCB04}" type="parTrans" cxnId="{70637791-29CF-4BE1-93F5-ADF32E42EC31}">
      <dgm:prSet/>
      <dgm:spPr/>
      <dgm:t>
        <a:bodyPr/>
        <a:lstStyle/>
        <a:p>
          <a:endParaRPr lang="en-US"/>
        </a:p>
      </dgm:t>
    </dgm:pt>
    <dgm:pt modelId="{88AA7ECA-FFEB-4752-8259-F1FE467A18DD}" type="sibTrans" cxnId="{70637791-29CF-4BE1-93F5-ADF32E42EC31}">
      <dgm:prSet/>
      <dgm:spPr/>
      <dgm:t>
        <a:bodyPr/>
        <a:lstStyle/>
        <a:p>
          <a:endParaRPr lang="en-US"/>
        </a:p>
      </dgm:t>
    </dgm:pt>
    <dgm:pt modelId="{7647C461-4C17-4CDD-9119-971CD8247DF6}" type="pres">
      <dgm:prSet presAssocID="{B6027EBD-7183-46C3-BC3C-BCF88A221E00}" presName="vert0" presStyleCnt="0">
        <dgm:presLayoutVars>
          <dgm:dir/>
          <dgm:animOne val="branch"/>
          <dgm:animLvl val="lvl"/>
        </dgm:presLayoutVars>
      </dgm:prSet>
      <dgm:spPr/>
      <dgm:t>
        <a:bodyPr/>
        <a:lstStyle/>
        <a:p>
          <a:endParaRPr lang="en-IN"/>
        </a:p>
      </dgm:t>
    </dgm:pt>
    <dgm:pt modelId="{8EC69906-4B1D-453A-9BDE-5C17BD8E096A}" type="pres">
      <dgm:prSet presAssocID="{15079DF9-49E5-425F-8581-0011ACAA5986}" presName="thickLine" presStyleLbl="alignNode1" presStyleIdx="0" presStyleCnt="2"/>
      <dgm:spPr/>
    </dgm:pt>
    <dgm:pt modelId="{2ABAE48B-DFDC-452F-BC54-C05A3D456B09}" type="pres">
      <dgm:prSet presAssocID="{15079DF9-49E5-425F-8581-0011ACAA5986}" presName="horz1" presStyleCnt="0"/>
      <dgm:spPr/>
    </dgm:pt>
    <dgm:pt modelId="{C65B392C-DD22-4DDE-9ECA-4A5D3C012C18}" type="pres">
      <dgm:prSet presAssocID="{15079DF9-49E5-425F-8581-0011ACAA5986}" presName="tx1" presStyleLbl="revTx" presStyleIdx="0" presStyleCnt="2"/>
      <dgm:spPr/>
      <dgm:t>
        <a:bodyPr/>
        <a:lstStyle/>
        <a:p>
          <a:endParaRPr lang="en-IN"/>
        </a:p>
      </dgm:t>
    </dgm:pt>
    <dgm:pt modelId="{A7256B08-3A2B-4DE2-8A60-BB12999A43C8}" type="pres">
      <dgm:prSet presAssocID="{15079DF9-49E5-425F-8581-0011ACAA5986}" presName="vert1" presStyleCnt="0"/>
      <dgm:spPr/>
    </dgm:pt>
    <dgm:pt modelId="{5EB0E02F-375A-41D3-A329-9CD56AB09FA9}" type="pres">
      <dgm:prSet presAssocID="{71462030-AFE7-4068-9994-CDC18229C87E}" presName="thickLine" presStyleLbl="alignNode1" presStyleIdx="1" presStyleCnt="2"/>
      <dgm:spPr/>
    </dgm:pt>
    <dgm:pt modelId="{D3D684BA-8C30-4ED7-8EDA-088D0EDF1309}" type="pres">
      <dgm:prSet presAssocID="{71462030-AFE7-4068-9994-CDC18229C87E}" presName="horz1" presStyleCnt="0"/>
      <dgm:spPr/>
    </dgm:pt>
    <dgm:pt modelId="{A42848E1-7625-40EF-9906-EEDBAC69C47D}" type="pres">
      <dgm:prSet presAssocID="{71462030-AFE7-4068-9994-CDC18229C87E}" presName="tx1" presStyleLbl="revTx" presStyleIdx="1" presStyleCnt="2"/>
      <dgm:spPr/>
      <dgm:t>
        <a:bodyPr/>
        <a:lstStyle/>
        <a:p>
          <a:endParaRPr lang="en-IN"/>
        </a:p>
      </dgm:t>
    </dgm:pt>
    <dgm:pt modelId="{DFA8E31D-291B-4748-A97C-00E809B6AE78}" type="pres">
      <dgm:prSet presAssocID="{71462030-AFE7-4068-9994-CDC18229C87E}" presName="vert1" presStyleCnt="0"/>
      <dgm:spPr/>
    </dgm:pt>
  </dgm:ptLst>
  <dgm:cxnLst>
    <dgm:cxn modelId="{70637791-29CF-4BE1-93F5-ADF32E42EC31}" srcId="{B6027EBD-7183-46C3-BC3C-BCF88A221E00}" destId="{71462030-AFE7-4068-9994-CDC18229C87E}" srcOrd="1" destOrd="0" parTransId="{CAC1A375-4806-41C6-8CDF-52D288ACCB04}" sibTransId="{88AA7ECA-FFEB-4752-8259-F1FE467A18DD}"/>
    <dgm:cxn modelId="{36A8FCFE-EA71-4A98-958B-985C27286557}" srcId="{B6027EBD-7183-46C3-BC3C-BCF88A221E00}" destId="{15079DF9-49E5-425F-8581-0011ACAA5986}" srcOrd="0" destOrd="0" parTransId="{31EC2129-C7D2-4F85-B00A-10AA5B2F3F76}" sibTransId="{536F31D4-22B8-4791-8713-BE71B4BA5F34}"/>
    <dgm:cxn modelId="{9646BB91-845D-4CB9-9C2D-1B7EBC82D9AF}" type="presOf" srcId="{71462030-AFE7-4068-9994-CDC18229C87E}" destId="{A42848E1-7625-40EF-9906-EEDBAC69C47D}" srcOrd="0" destOrd="0" presId="urn:microsoft.com/office/officeart/2008/layout/LinedList"/>
    <dgm:cxn modelId="{356D3F41-20CA-4992-B5F6-01C0BCD048F2}" type="presOf" srcId="{B6027EBD-7183-46C3-BC3C-BCF88A221E00}" destId="{7647C461-4C17-4CDD-9119-971CD8247DF6}" srcOrd="0" destOrd="0" presId="urn:microsoft.com/office/officeart/2008/layout/LinedList"/>
    <dgm:cxn modelId="{DC10E3A1-2604-453D-9F75-E17387CF5A46}" type="presOf" srcId="{15079DF9-49E5-425F-8581-0011ACAA5986}" destId="{C65B392C-DD22-4DDE-9ECA-4A5D3C012C18}" srcOrd="0" destOrd="0" presId="urn:microsoft.com/office/officeart/2008/layout/LinedList"/>
    <dgm:cxn modelId="{3ACE5A31-178B-4925-A837-0282AE6C6532}" type="presParOf" srcId="{7647C461-4C17-4CDD-9119-971CD8247DF6}" destId="{8EC69906-4B1D-453A-9BDE-5C17BD8E096A}" srcOrd="0" destOrd="0" presId="urn:microsoft.com/office/officeart/2008/layout/LinedList"/>
    <dgm:cxn modelId="{916B8EFB-A9CA-421F-A983-AB1045F5B8F0}" type="presParOf" srcId="{7647C461-4C17-4CDD-9119-971CD8247DF6}" destId="{2ABAE48B-DFDC-452F-BC54-C05A3D456B09}" srcOrd="1" destOrd="0" presId="urn:microsoft.com/office/officeart/2008/layout/LinedList"/>
    <dgm:cxn modelId="{4C15B99A-3A56-4552-BD97-14E796146272}" type="presParOf" srcId="{2ABAE48B-DFDC-452F-BC54-C05A3D456B09}" destId="{C65B392C-DD22-4DDE-9ECA-4A5D3C012C18}" srcOrd="0" destOrd="0" presId="urn:microsoft.com/office/officeart/2008/layout/LinedList"/>
    <dgm:cxn modelId="{880C15FF-E683-4D32-9303-F6912D18DBDE}" type="presParOf" srcId="{2ABAE48B-DFDC-452F-BC54-C05A3D456B09}" destId="{A7256B08-3A2B-4DE2-8A60-BB12999A43C8}" srcOrd="1" destOrd="0" presId="urn:microsoft.com/office/officeart/2008/layout/LinedList"/>
    <dgm:cxn modelId="{9711EB97-09D6-4BA9-90F8-65132F3AAF34}" type="presParOf" srcId="{7647C461-4C17-4CDD-9119-971CD8247DF6}" destId="{5EB0E02F-375A-41D3-A329-9CD56AB09FA9}" srcOrd="2" destOrd="0" presId="urn:microsoft.com/office/officeart/2008/layout/LinedList"/>
    <dgm:cxn modelId="{B2881730-927E-4E2A-8727-023A0B214633}" type="presParOf" srcId="{7647C461-4C17-4CDD-9119-971CD8247DF6}" destId="{D3D684BA-8C30-4ED7-8EDA-088D0EDF1309}" srcOrd="3" destOrd="0" presId="urn:microsoft.com/office/officeart/2008/layout/LinedList"/>
    <dgm:cxn modelId="{5A5EC478-F159-48E6-8986-0EAA9640422F}" type="presParOf" srcId="{D3D684BA-8C30-4ED7-8EDA-088D0EDF1309}" destId="{A42848E1-7625-40EF-9906-EEDBAC69C47D}" srcOrd="0" destOrd="0" presId="urn:microsoft.com/office/officeart/2008/layout/LinedList"/>
    <dgm:cxn modelId="{6E320EBD-312B-478F-B0B5-0FBDF82AF894}" type="presParOf" srcId="{D3D684BA-8C30-4ED7-8EDA-088D0EDF1309}" destId="{DFA8E31D-291B-4748-A97C-00E809B6AE7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61D4BF-7CD3-4B24-9617-4CDBE15F686F}"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244201DD-0C7E-4C72-A84E-A01CC93818B4}">
      <dgm:prSet/>
      <dgm:spPr/>
      <dgm:t>
        <a:bodyPr/>
        <a:lstStyle/>
        <a:p>
          <a:r>
            <a:rPr lang="en-US" dirty="0"/>
            <a:t>CCD is short for charge-coupled device</a:t>
          </a:r>
        </a:p>
      </dgm:t>
    </dgm:pt>
    <dgm:pt modelId="{154E4378-BF66-41C0-82E2-FFFB66FA8D63}" type="parTrans" cxnId="{2A6E5D9E-C968-4F12-B7CB-6C530523D31C}">
      <dgm:prSet/>
      <dgm:spPr/>
      <dgm:t>
        <a:bodyPr/>
        <a:lstStyle/>
        <a:p>
          <a:endParaRPr lang="en-US"/>
        </a:p>
      </dgm:t>
    </dgm:pt>
    <dgm:pt modelId="{9D133FD5-D44A-4ACF-B380-509F03B9737B}" type="sibTrans" cxnId="{2A6E5D9E-C968-4F12-B7CB-6C530523D31C}">
      <dgm:prSet/>
      <dgm:spPr/>
      <dgm:t>
        <a:bodyPr/>
        <a:lstStyle/>
        <a:p>
          <a:endParaRPr lang="en-US"/>
        </a:p>
      </dgm:t>
    </dgm:pt>
    <dgm:pt modelId="{4C02100F-EBA9-423F-A9C9-44C52D880BB0}">
      <dgm:prSet/>
      <dgm:spPr/>
      <dgm:t>
        <a:bodyPr/>
        <a:lstStyle/>
        <a:p>
          <a:r>
            <a:rPr lang="en-US" dirty="0"/>
            <a:t>It is an image sensor and, like other sensors, it captures values ​​and converts them into an electrical signal</a:t>
          </a:r>
        </a:p>
      </dgm:t>
    </dgm:pt>
    <dgm:pt modelId="{0BBE1527-4B4B-42E2-8CD5-29144411CDE4}" type="parTrans" cxnId="{A8A7ED20-2770-4700-8EAE-6515D6A5B30D}">
      <dgm:prSet/>
      <dgm:spPr/>
      <dgm:t>
        <a:bodyPr/>
        <a:lstStyle/>
        <a:p>
          <a:endParaRPr lang="en-US"/>
        </a:p>
      </dgm:t>
    </dgm:pt>
    <dgm:pt modelId="{62A66505-2C1C-4800-9ADC-EE533A1ABDFC}" type="sibTrans" cxnId="{A8A7ED20-2770-4700-8EAE-6515D6A5B30D}">
      <dgm:prSet/>
      <dgm:spPr/>
      <dgm:t>
        <a:bodyPr/>
        <a:lstStyle/>
        <a:p>
          <a:endParaRPr lang="en-US"/>
        </a:p>
      </dgm:t>
    </dgm:pt>
    <dgm:pt modelId="{92150516-5BC4-4502-BA81-B603F27BABF3}">
      <dgm:prSet/>
      <dgm:spPr/>
      <dgm:t>
        <a:bodyPr/>
        <a:lstStyle/>
        <a:p>
          <a:r>
            <a:rPr lang="en-US"/>
            <a:t>This CCD is actually shaped like an array or rectangular grating</a:t>
          </a:r>
        </a:p>
      </dgm:t>
    </dgm:pt>
    <dgm:pt modelId="{34AFC1EE-1413-4A39-A021-796901EA784B}" type="parTrans" cxnId="{8DD40C83-9451-4ED4-9EAF-392F1F680808}">
      <dgm:prSet/>
      <dgm:spPr/>
      <dgm:t>
        <a:bodyPr/>
        <a:lstStyle/>
        <a:p>
          <a:endParaRPr lang="en-US"/>
        </a:p>
      </dgm:t>
    </dgm:pt>
    <dgm:pt modelId="{E884A42B-AE9F-4A23-A8AA-A1CB7548C15A}" type="sibTrans" cxnId="{8DD40C83-9451-4ED4-9EAF-392F1F680808}">
      <dgm:prSet/>
      <dgm:spPr/>
      <dgm:t>
        <a:bodyPr/>
        <a:lstStyle/>
        <a:p>
          <a:endParaRPr lang="en-US"/>
        </a:p>
      </dgm:t>
    </dgm:pt>
    <dgm:pt modelId="{72CF0674-2C7C-49FF-9445-CC0336B8953C}">
      <dgm:prSet/>
      <dgm:spPr/>
      <dgm:t>
        <a:bodyPr/>
        <a:lstStyle/>
        <a:p>
          <a:r>
            <a:rPr lang="en-US"/>
            <a:t>Each CCD array sensor is itself an analog sensor</a:t>
          </a:r>
        </a:p>
      </dgm:t>
    </dgm:pt>
    <dgm:pt modelId="{617FF480-F8CB-4228-877D-5A9C83D4236F}" type="parTrans" cxnId="{9A5741F4-9327-4292-B02C-31FCAF2C521A}">
      <dgm:prSet/>
      <dgm:spPr/>
      <dgm:t>
        <a:bodyPr/>
        <a:lstStyle/>
        <a:p>
          <a:endParaRPr lang="en-US"/>
        </a:p>
      </dgm:t>
    </dgm:pt>
    <dgm:pt modelId="{7C220FD8-13A0-4E66-A456-C1902A279304}" type="sibTrans" cxnId="{9A5741F4-9327-4292-B02C-31FCAF2C521A}">
      <dgm:prSet/>
      <dgm:spPr/>
      <dgm:t>
        <a:bodyPr/>
        <a:lstStyle/>
        <a:p>
          <a:endParaRPr lang="en-US"/>
        </a:p>
      </dgm:t>
    </dgm:pt>
    <dgm:pt modelId="{33EBEECD-594A-4B12-AD82-48C64299BB9A}" type="pres">
      <dgm:prSet presAssocID="{8F61D4BF-7CD3-4B24-9617-4CDBE15F686F}" presName="vert0" presStyleCnt="0">
        <dgm:presLayoutVars>
          <dgm:dir/>
          <dgm:animOne val="branch"/>
          <dgm:animLvl val="lvl"/>
        </dgm:presLayoutVars>
      </dgm:prSet>
      <dgm:spPr/>
      <dgm:t>
        <a:bodyPr/>
        <a:lstStyle/>
        <a:p>
          <a:endParaRPr lang="en-IN"/>
        </a:p>
      </dgm:t>
    </dgm:pt>
    <dgm:pt modelId="{F403282B-93CA-4A4E-9606-183A8078B5C0}" type="pres">
      <dgm:prSet presAssocID="{244201DD-0C7E-4C72-A84E-A01CC93818B4}" presName="thickLine" presStyleLbl="alignNode1" presStyleIdx="0" presStyleCnt="4"/>
      <dgm:spPr/>
    </dgm:pt>
    <dgm:pt modelId="{189387F2-27C4-4A78-94A7-32FE35E97C12}" type="pres">
      <dgm:prSet presAssocID="{244201DD-0C7E-4C72-A84E-A01CC93818B4}" presName="horz1" presStyleCnt="0"/>
      <dgm:spPr/>
    </dgm:pt>
    <dgm:pt modelId="{75F5CF44-6A84-473B-8267-CAE78EE33098}" type="pres">
      <dgm:prSet presAssocID="{244201DD-0C7E-4C72-A84E-A01CC93818B4}" presName="tx1" presStyleLbl="revTx" presStyleIdx="0" presStyleCnt="4"/>
      <dgm:spPr/>
      <dgm:t>
        <a:bodyPr/>
        <a:lstStyle/>
        <a:p>
          <a:endParaRPr lang="en-IN"/>
        </a:p>
      </dgm:t>
    </dgm:pt>
    <dgm:pt modelId="{51B2B660-90EB-4DE9-986B-41E568700240}" type="pres">
      <dgm:prSet presAssocID="{244201DD-0C7E-4C72-A84E-A01CC93818B4}" presName="vert1" presStyleCnt="0"/>
      <dgm:spPr/>
    </dgm:pt>
    <dgm:pt modelId="{8EE9D6A8-4F4C-4628-AF77-F275F9C117D2}" type="pres">
      <dgm:prSet presAssocID="{4C02100F-EBA9-423F-A9C9-44C52D880BB0}" presName="thickLine" presStyleLbl="alignNode1" presStyleIdx="1" presStyleCnt="4"/>
      <dgm:spPr/>
    </dgm:pt>
    <dgm:pt modelId="{5362CACB-D7C3-444E-AF4E-8AA8025FFABE}" type="pres">
      <dgm:prSet presAssocID="{4C02100F-EBA9-423F-A9C9-44C52D880BB0}" presName="horz1" presStyleCnt="0"/>
      <dgm:spPr/>
    </dgm:pt>
    <dgm:pt modelId="{FADD91BF-FAA1-4C69-B30F-30A681147DEE}" type="pres">
      <dgm:prSet presAssocID="{4C02100F-EBA9-423F-A9C9-44C52D880BB0}" presName="tx1" presStyleLbl="revTx" presStyleIdx="1" presStyleCnt="4"/>
      <dgm:spPr/>
      <dgm:t>
        <a:bodyPr/>
        <a:lstStyle/>
        <a:p>
          <a:endParaRPr lang="en-IN"/>
        </a:p>
      </dgm:t>
    </dgm:pt>
    <dgm:pt modelId="{6038FEA1-3BEF-47CC-A53F-CFEAA64D726E}" type="pres">
      <dgm:prSet presAssocID="{4C02100F-EBA9-423F-A9C9-44C52D880BB0}" presName="vert1" presStyleCnt="0"/>
      <dgm:spPr/>
    </dgm:pt>
    <dgm:pt modelId="{5D526267-3A32-4DED-987B-32942973BC5D}" type="pres">
      <dgm:prSet presAssocID="{92150516-5BC4-4502-BA81-B603F27BABF3}" presName="thickLine" presStyleLbl="alignNode1" presStyleIdx="2" presStyleCnt="4"/>
      <dgm:spPr/>
    </dgm:pt>
    <dgm:pt modelId="{03F4273D-5FF8-4CBC-BC41-00A164437854}" type="pres">
      <dgm:prSet presAssocID="{92150516-5BC4-4502-BA81-B603F27BABF3}" presName="horz1" presStyleCnt="0"/>
      <dgm:spPr/>
    </dgm:pt>
    <dgm:pt modelId="{A1707B36-331D-4D58-A129-82E9E0018B79}" type="pres">
      <dgm:prSet presAssocID="{92150516-5BC4-4502-BA81-B603F27BABF3}" presName="tx1" presStyleLbl="revTx" presStyleIdx="2" presStyleCnt="4"/>
      <dgm:spPr/>
      <dgm:t>
        <a:bodyPr/>
        <a:lstStyle/>
        <a:p>
          <a:endParaRPr lang="en-IN"/>
        </a:p>
      </dgm:t>
    </dgm:pt>
    <dgm:pt modelId="{A5E44F69-3645-4DC4-AAC1-72FFF13CFC81}" type="pres">
      <dgm:prSet presAssocID="{92150516-5BC4-4502-BA81-B603F27BABF3}" presName="vert1" presStyleCnt="0"/>
      <dgm:spPr/>
    </dgm:pt>
    <dgm:pt modelId="{896AE7D1-EC64-4833-89F9-378B2D6510D4}" type="pres">
      <dgm:prSet presAssocID="{72CF0674-2C7C-49FF-9445-CC0336B8953C}" presName="thickLine" presStyleLbl="alignNode1" presStyleIdx="3" presStyleCnt="4"/>
      <dgm:spPr/>
    </dgm:pt>
    <dgm:pt modelId="{C313B0D5-99EF-436B-9E22-7A2A4E026C09}" type="pres">
      <dgm:prSet presAssocID="{72CF0674-2C7C-49FF-9445-CC0336B8953C}" presName="horz1" presStyleCnt="0"/>
      <dgm:spPr/>
    </dgm:pt>
    <dgm:pt modelId="{8F89C58D-5182-466E-AAF1-1231426D765D}" type="pres">
      <dgm:prSet presAssocID="{72CF0674-2C7C-49FF-9445-CC0336B8953C}" presName="tx1" presStyleLbl="revTx" presStyleIdx="3" presStyleCnt="4"/>
      <dgm:spPr/>
      <dgm:t>
        <a:bodyPr/>
        <a:lstStyle/>
        <a:p>
          <a:endParaRPr lang="en-IN"/>
        </a:p>
      </dgm:t>
    </dgm:pt>
    <dgm:pt modelId="{BA9F947E-240F-44CD-83C4-8BE63EA24684}" type="pres">
      <dgm:prSet presAssocID="{72CF0674-2C7C-49FF-9445-CC0336B8953C}" presName="vert1" presStyleCnt="0"/>
      <dgm:spPr/>
    </dgm:pt>
  </dgm:ptLst>
  <dgm:cxnLst>
    <dgm:cxn modelId="{A8A7ED20-2770-4700-8EAE-6515D6A5B30D}" srcId="{8F61D4BF-7CD3-4B24-9617-4CDBE15F686F}" destId="{4C02100F-EBA9-423F-A9C9-44C52D880BB0}" srcOrd="1" destOrd="0" parTransId="{0BBE1527-4B4B-42E2-8CD5-29144411CDE4}" sibTransId="{62A66505-2C1C-4800-9ADC-EE533A1ABDFC}"/>
    <dgm:cxn modelId="{9C42F6BB-823E-4B6D-887F-B66EDA4408A3}" type="presOf" srcId="{72CF0674-2C7C-49FF-9445-CC0336B8953C}" destId="{8F89C58D-5182-466E-AAF1-1231426D765D}" srcOrd="0" destOrd="0" presId="urn:microsoft.com/office/officeart/2008/layout/LinedList"/>
    <dgm:cxn modelId="{9A5741F4-9327-4292-B02C-31FCAF2C521A}" srcId="{8F61D4BF-7CD3-4B24-9617-4CDBE15F686F}" destId="{72CF0674-2C7C-49FF-9445-CC0336B8953C}" srcOrd="3" destOrd="0" parTransId="{617FF480-F8CB-4228-877D-5A9C83D4236F}" sibTransId="{7C220FD8-13A0-4E66-A456-C1902A279304}"/>
    <dgm:cxn modelId="{5414E752-840C-423F-9191-76FDC91EB27A}" type="presOf" srcId="{244201DD-0C7E-4C72-A84E-A01CC93818B4}" destId="{75F5CF44-6A84-473B-8267-CAE78EE33098}" srcOrd="0" destOrd="0" presId="urn:microsoft.com/office/officeart/2008/layout/LinedList"/>
    <dgm:cxn modelId="{A8ADD418-B6D1-45F7-87C7-26C86758171D}" type="presOf" srcId="{92150516-5BC4-4502-BA81-B603F27BABF3}" destId="{A1707B36-331D-4D58-A129-82E9E0018B79}" srcOrd="0" destOrd="0" presId="urn:microsoft.com/office/officeart/2008/layout/LinedList"/>
    <dgm:cxn modelId="{F695F4FD-F546-4708-AE8E-41A1A0823D8A}" type="presOf" srcId="{8F61D4BF-7CD3-4B24-9617-4CDBE15F686F}" destId="{33EBEECD-594A-4B12-AD82-48C64299BB9A}" srcOrd="0" destOrd="0" presId="urn:microsoft.com/office/officeart/2008/layout/LinedList"/>
    <dgm:cxn modelId="{2A6E5D9E-C968-4F12-B7CB-6C530523D31C}" srcId="{8F61D4BF-7CD3-4B24-9617-4CDBE15F686F}" destId="{244201DD-0C7E-4C72-A84E-A01CC93818B4}" srcOrd="0" destOrd="0" parTransId="{154E4378-BF66-41C0-82E2-FFFB66FA8D63}" sibTransId="{9D133FD5-D44A-4ACF-B380-509F03B9737B}"/>
    <dgm:cxn modelId="{0A5C5734-02DC-4A3D-85E6-CA96F583A15B}" type="presOf" srcId="{4C02100F-EBA9-423F-A9C9-44C52D880BB0}" destId="{FADD91BF-FAA1-4C69-B30F-30A681147DEE}" srcOrd="0" destOrd="0" presId="urn:microsoft.com/office/officeart/2008/layout/LinedList"/>
    <dgm:cxn modelId="{8DD40C83-9451-4ED4-9EAF-392F1F680808}" srcId="{8F61D4BF-7CD3-4B24-9617-4CDBE15F686F}" destId="{92150516-5BC4-4502-BA81-B603F27BABF3}" srcOrd="2" destOrd="0" parTransId="{34AFC1EE-1413-4A39-A021-796901EA784B}" sibTransId="{E884A42B-AE9F-4A23-A8AA-A1CB7548C15A}"/>
    <dgm:cxn modelId="{F887C131-14C2-4665-A61E-93D26A3610BB}" type="presParOf" srcId="{33EBEECD-594A-4B12-AD82-48C64299BB9A}" destId="{F403282B-93CA-4A4E-9606-183A8078B5C0}" srcOrd="0" destOrd="0" presId="urn:microsoft.com/office/officeart/2008/layout/LinedList"/>
    <dgm:cxn modelId="{E845E045-B5DD-439D-8719-569C3E0836D9}" type="presParOf" srcId="{33EBEECD-594A-4B12-AD82-48C64299BB9A}" destId="{189387F2-27C4-4A78-94A7-32FE35E97C12}" srcOrd="1" destOrd="0" presId="urn:microsoft.com/office/officeart/2008/layout/LinedList"/>
    <dgm:cxn modelId="{D789A56A-89F4-49FF-A972-9FBCB3D2750A}" type="presParOf" srcId="{189387F2-27C4-4A78-94A7-32FE35E97C12}" destId="{75F5CF44-6A84-473B-8267-CAE78EE33098}" srcOrd="0" destOrd="0" presId="urn:microsoft.com/office/officeart/2008/layout/LinedList"/>
    <dgm:cxn modelId="{2F61EE9C-2EFA-442B-BE95-EA26B7C604E2}" type="presParOf" srcId="{189387F2-27C4-4A78-94A7-32FE35E97C12}" destId="{51B2B660-90EB-4DE9-986B-41E568700240}" srcOrd="1" destOrd="0" presId="urn:microsoft.com/office/officeart/2008/layout/LinedList"/>
    <dgm:cxn modelId="{51C29B01-A955-4177-8346-C50A4ED00311}" type="presParOf" srcId="{33EBEECD-594A-4B12-AD82-48C64299BB9A}" destId="{8EE9D6A8-4F4C-4628-AF77-F275F9C117D2}" srcOrd="2" destOrd="0" presId="urn:microsoft.com/office/officeart/2008/layout/LinedList"/>
    <dgm:cxn modelId="{BE255FC8-B754-4B39-AF60-BD8045B362D7}" type="presParOf" srcId="{33EBEECD-594A-4B12-AD82-48C64299BB9A}" destId="{5362CACB-D7C3-444E-AF4E-8AA8025FFABE}" srcOrd="3" destOrd="0" presId="urn:microsoft.com/office/officeart/2008/layout/LinedList"/>
    <dgm:cxn modelId="{B28C4FD0-D035-45AA-92F6-D578526737AB}" type="presParOf" srcId="{5362CACB-D7C3-444E-AF4E-8AA8025FFABE}" destId="{FADD91BF-FAA1-4C69-B30F-30A681147DEE}" srcOrd="0" destOrd="0" presId="urn:microsoft.com/office/officeart/2008/layout/LinedList"/>
    <dgm:cxn modelId="{9824DC09-65AC-4677-9ADB-BB666FDF0B93}" type="presParOf" srcId="{5362CACB-D7C3-444E-AF4E-8AA8025FFABE}" destId="{6038FEA1-3BEF-47CC-A53F-CFEAA64D726E}" srcOrd="1" destOrd="0" presId="urn:microsoft.com/office/officeart/2008/layout/LinedList"/>
    <dgm:cxn modelId="{DAC02F91-4514-466F-A040-A4417BF157BF}" type="presParOf" srcId="{33EBEECD-594A-4B12-AD82-48C64299BB9A}" destId="{5D526267-3A32-4DED-987B-32942973BC5D}" srcOrd="4" destOrd="0" presId="urn:microsoft.com/office/officeart/2008/layout/LinedList"/>
    <dgm:cxn modelId="{7B70C7A0-4A39-46EE-8468-9AA0CE7DAEE6}" type="presParOf" srcId="{33EBEECD-594A-4B12-AD82-48C64299BB9A}" destId="{03F4273D-5FF8-4CBC-BC41-00A164437854}" srcOrd="5" destOrd="0" presId="urn:microsoft.com/office/officeart/2008/layout/LinedList"/>
    <dgm:cxn modelId="{6CC7AE2D-26BC-4AD7-BB80-19F5D867B7FD}" type="presParOf" srcId="{03F4273D-5FF8-4CBC-BC41-00A164437854}" destId="{A1707B36-331D-4D58-A129-82E9E0018B79}" srcOrd="0" destOrd="0" presId="urn:microsoft.com/office/officeart/2008/layout/LinedList"/>
    <dgm:cxn modelId="{5B955F1B-B312-4A2D-BC91-5AD7BD444F78}" type="presParOf" srcId="{03F4273D-5FF8-4CBC-BC41-00A164437854}" destId="{A5E44F69-3645-4DC4-AAC1-72FFF13CFC81}" srcOrd="1" destOrd="0" presId="urn:microsoft.com/office/officeart/2008/layout/LinedList"/>
    <dgm:cxn modelId="{28297727-4B7B-41A2-A77F-3B8DF5D73FA6}" type="presParOf" srcId="{33EBEECD-594A-4B12-AD82-48C64299BB9A}" destId="{896AE7D1-EC64-4833-89F9-378B2D6510D4}" srcOrd="6" destOrd="0" presId="urn:microsoft.com/office/officeart/2008/layout/LinedList"/>
    <dgm:cxn modelId="{4BA35309-0A68-4701-AE6F-9699DA5E5E9E}" type="presParOf" srcId="{33EBEECD-594A-4B12-AD82-48C64299BB9A}" destId="{C313B0D5-99EF-436B-9E22-7A2A4E026C09}" srcOrd="7" destOrd="0" presId="urn:microsoft.com/office/officeart/2008/layout/LinedList"/>
    <dgm:cxn modelId="{0B4890A4-D333-407C-9842-BC12E9FA6A5F}" type="presParOf" srcId="{C313B0D5-99EF-436B-9E22-7A2A4E026C09}" destId="{8F89C58D-5182-466E-AAF1-1231426D765D}" srcOrd="0" destOrd="0" presId="urn:microsoft.com/office/officeart/2008/layout/LinedList"/>
    <dgm:cxn modelId="{4DBC71D4-F98F-4BB5-AACF-11F8FA0356BB}" type="presParOf" srcId="{C313B0D5-99EF-436B-9E22-7A2A4E026C09}" destId="{BA9F947E-240F-44CD-83C4-8BE63EA2468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52DD9-6F18-4D49-AF73-5B1E63CC240E}">
      <dsp:nvSpPr>
        <dsp:cNvPr id="0" name=""/>
        <dsp:cNvSpPr/>
      </dsp:nvSpPr>
      <dsp:spPr>
        <a:xfrm>
          <a:off x="0" y="2735"/>
          <a:ext cx="6548392"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DAD6110-6821-451C-A206-E86503C09F45}">
      <dsp:nvSpPr>
        <dsp:cNvPr id="0" name=""/>
        <dsp:cNvSpPr/>
      </dsp:nvSpPr>
      <dsp:spPr>
        <a:xfrm>
          <a:off x="0" y="2735"/>
          <a:ext cx="6548392" cy="186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a:t>Monocular depth measurement from red-green-blue images is a well read problem with computerized detection that has been extensively investigated over the past decade using Deep Learning Methods</a:t>
          </a:r>
        </a:p>
      </dsp:txBody>
      <dsp:txXfrm>
        <a:off x="0" y="2735"/>
        <a:ext cx="6548392" cy="1865353"/>
      </dsp:txXfrm>
    </dsp:sp>
    <dsp:sp modelId="{740BA470-E455-4BEA-8251-596F55B4C61F}">
      <dsp:nvSpPr>
        <dsp:cNvPr id="0" name=""/>
        <dsp:cNvSpPr/>
      </dsp:nvSpPr>
      <dsp:spPr>
        <a:xfrm>
          <a:off x="0" y="1868089"/>
          <a:ext cx="6548392" cy="0"/>
        </a:xfrm>
        <a:prstGeom prst="line">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w="9525" cap="rnd" cmpd="sng" algn="ctr">
          <a:solidFill>
            <a:schemeClr val="accent2">
              <a:hueOff val="-1555074"/>
              <a:satOff val="-8227"/>
              <a:lumOff val="-3137"/>
              <a:alphaOff val="0"/>
            </a:schemeClr>
          </a:solidFill>
          <a:prstDash val="solid"/>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658E99F-7662-421A-808D-C603DCBA715F}">
      <dsp:nvSpPr>
        <dsp:cNvPr id="0" name=""/>
        <dsp:cNvSpPr/>
      </dsp:nvSpPr>
      <dsp:spPr>
        <a:xfrm>
          <a:off x="0" y="1868089"/>
          <a:ext cx="6548392" cy="186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a:t>Measuring depth from two-dimensional images plays an important role in a variety of programs that include scene reconstruction, 3D visualization, obstacle avoidance, autonomous vehicles and private driving</a:t>
          </a:r>
        </a:p>
      </dsp:txBody>
      <dsp:txXfrm>
        <a:off x="0" y="1868089"/>
        <a:ext cx="6548392" cy="1865353"/>
      </dsp:txXfrm>
    </dsp:sp>
    <dsp:sp modelId="{32E604FB-1C38-4E0B-9702-8762F8A50738}">
      <dsp:nvSpPr>
        <dsp:cNvPr id="0" name=""/>
        <dsp:cNvSpPr/>
      </dsp:nvSpPr>
      <dsp:spPr>
        <a:xfrm>
          <a:off x="0" y="3733442"/>
          <a:ext cx="6548392" cy="0"/>
        </a:xfrm>
        <a:prstGeom prst="line">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w="9525" cap="rnd" cmpd="sng" algn="ctr">
          <a:solidFill>
            <a:schemeClr val="accent2">
              <a:hueOff val="-3110148"/>
              <a:satOff val="-16453"/>
              <a:lumOff val="-6274"/>
              <a:alphaOff val="0"/>
            </a:schemeClr>
          </a:solidFill>
          <a:prstDash val="solid"/>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68A1E74-95DA-40FB-9752-E57A2B36B2BC}">
      <dsp:nvSpPr>
        <dsp:cNvPr id="0" name=""/>
        <dsp:cNvSpPr/>
      </dsp:nvSpPr>
      <dsp:spPr>
        <a:xfrm>
          <a:off x="0" y="3733442"/>
          <a:ext cx="6548392" cy="186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a:t>This study provides a comprehensive overview of this research topic including problem representation and a brief description of traditional methods of measuring depth</a:t>
          </a:r>
        </a:p>
      </dsp:txBody>
      <dsp:txXfrm>
        <a:off x="0" y="3733442"/>
        <a:ext cx="6548392" cy="1865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D9F13-0A97-4ADF-BC4F-3D36FE341348}">
      <dsp:nvSpPr>
        <dsp:cNvPr id="0" name=""/>
        <dsp:cNvSpPr/>
      </dsp:nvSpPr>
      <dsp:spPr>
        <a:xfrm>
          <a:off x="0" y="2131"/>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0B9DE-CF81-4F84-B023-E593787A7C17}">
      <dsp:nvSpPr>
        <dsp:cNvPr id="0" name=""/>
        <dsp:cNvSpPr/>
      </dsp:nvSpPr>
      <dsp:spPr>
        <a:xfrm>
          <a:off x="326728" y="245152"/>
          <a:ext cx="594051" cy="59405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23C3D9-9991-4E79-A01F-22D07D22A8CE}">
      <dsp:nvSpPr>
        <dsp:cNvPr id="0" name=""/>
        <dsp:cNvSpPr/>
      </dsp:nvSpPr>
      <dsp:spPr>
        <a:xfrm>
          <a:off x="1247508" y="2131"/>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lvl="0" algn="l" defTabSz="889000">
            <a:lnSpc>
              <a:spcPct val="90000"/>
            </a:lnSpc>
            <a:spcBef>
              <a:spcPct val="0"/>
            </a:spcBef>
            <a:spcAft>
              <a:spcPct val="35000"/>
            </a:spcAft>
          </a:pPr>
          <a:r>
            <a:rPr lang="en-US" sz="2000" kern="1200" dirty="0"/>
            <a:t>Input layer: The input layer, which includes passive neurons, is the primary layer of a neural network</a:t>
          </a:r>
        </a:p>
      </dsp:txBody>
      <dsp:txXfrm>
        <a:off x="1247508" y="2131"/>
        <a:ext cx="9475589" cy="1080093"/>
      </dsp:txXfrm>
    </dsp:sp>
    <dsp:sp modelId="{F37333CE-B648-42A9-8990-890B6520CE3D}">
      <dsp:nvSpPr>
        <dsp:cNvPr id="0" name=""/>
        <dsp:cNvSpPr/>
      </dsp:nvSpPr>
      <dsp:spPr>
        <a:xfrm>
          <a:off x="0" y="1352248"/>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BF0FB-2A90-4E00-A752-43983B9EB90A}">
      <dsp:nvSpPr>
        <dsp:cNvPr id="0" name=""/>
        <dsp:cNvSpPr/>
      </dsp:nvSpPr>
      <dsp:spPr>
        <a:xfrm>
          <a:off x="326728" y="1595269"/>
          <a:ext cx="594051" cy="59405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CB330F-57A6-4154-9B00-9FB8DA7A6C9E}">
      <dsp:nvSpPr>
        <dsp:cNvPr id="0" name=""/>
        <dsp:cNvSpPr/>
      </dsp:nvSpPr>
      <dsp:spPr>
        <a:xfrm>
          <a:off x="1247508" y="1352248"/>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lvl="0" algn="l" defTabSz="889000">
            <a:lnSpc>
              <a:spcPct val="90000"/>
            </a:lnSpc>
            <a:spcBef>
              <a:spcPct val="0"/>
            </a:spcBef>
            <a:spcAft>
              <a:spcPct val="35000"/>
            </a:spcAft>
          </a:pPr>
          <a:r>
            <a:rPr lang="en-US" sz="2000" kern="1200"/>
            <a:t>Hidden layer: This is the core layer of our neural network, where all of the critical mathematical stuff takes place</a:t>
          </a:r>
        </a:p>
      </dsp:txBody>
      <dsp:txXfrm>
        <a:off x="1247508" y="1352248"/>
        <a:ext cx="9475589" cy="1080093"/>
      </dsp:txXfrm>
    </dsp:sp>
    <dsp:sp modelId="{1EE18B38-62D3-4592-90DB-2BB97B064C55}">
      <dsp:nvSpPr>
        <dsp:cNvPr id="0" name=""/>
        <dsp:cNvSpPr/>
      </dsp:nvSpPr>
      <dsp:spPr>
        <a:xfrm>
          <a:off x="0" y="2702365"/>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98025-CDE0-4AE0-A3BD-2003AB87097D}">
      <dsp:nvSpPr>
        <dsp:cNvPr id="0" name=""/>
        <dsp:cNvSpPr/>
      </dsp:nvSpPr>
      <dsp:spPr>
        <a:xfrm>
          <a:off x="326728" y="2945386"/>
          <a:ext cx="594051" cy="594051"/>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B740A5-B094-46F1-9AEF-C8112CAB81DB}">
      <dsp:nvSpPr>
        <dsp:cNvPr id="0" name=""/>
        <dsp:cNvSpPr/>
      </dsp:nvSpPr>
      <dsp:spPr>
        <a:xfrm>
          <a:off x="1247508" y="2702365"/>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lvl="0" algn="l" defTabSz="889000">
            <a:lnSpc>
              <a:spcPct val="90000"/>
            </a:lnSpc>
            <a:spcBef>
              <a:spcPct val="0"/>
            </a:spcBef>
            <a:spcAft>
              <a:spcPct val="35000"/>
            </a:spcAft>
          </a:pPr>
          <a:r>
            <a:rPr lang="en-US" sz="2000" kern="1200"/>
            <a:t>Weight: Weight allows a neuron to focus on or prioritise an input feature</a:t>
          </a:r>
        </a:p>
      </dsp:txBody>
      <dsp:txXfrm>
        <a:off x="1247508" y="2702365"/>
        <a:ext cx="9475589" cy="1080093"/>
      </dsp:txXfrm>
    </dsp:sp>
    <dsp:sp modelId="{13A20DF5-CE9C-4BFE-A529-D4371000C4F8}">
      <dsp:nvSpPr>
        <dsp:cNvPr id="0" name=""/>
        <dsp:cNvSpPr/>
      </dsp:nvSpPr>
      <dsp:spPr>
        <a:xfrm>
          <a:off x="0" y="4052483"/>
          <a:ext cx="10723098" cy="1080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5F841-59BE-4928-91CE-B1BA049D4A69}">
      <dsp:nvSpPr>
        <dsp:cNvPr id="0" name=""/>
        <dsp:cNvSpPr/>
      </dsp:nvSpPr>
      <dsp:spPr>
        <a:xfrm>
          <a:off x="326728" y="4295504"/>
          <a:ext cx="594051" cy="594051"/>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BAF85D-3056-4B1C-8147-A49160AA1AA8}">
      <dsp:nvSpPr>
        <dsp:cNvPr id="0" name=""/>
        <dsp:cNvSpPr/>
      </dsp:nvSpPr>
      <dsp:spPr>
        <a:xfrm>
          <a:off x="1247508" y="4052483"/>
          <a:ext cx="9475589" cy="1080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10" tIns="114310" rIns="114310" bIns="114310" numCol="1" spcCol="1270" anchor="ctr" anchorCtr="0">
          <a:noAutofit/>
        </a:bodyPr>
        <a:lstStyle/>
        <a:p>
          <a:pPr lvl="0" algn="l" defTabSz="889000">
            <a:lnSpc>
              <a:spcPct val="90000"/>
            </a:lnSpc>
            <a:spcBef>
              <a:spcPct val="0"/>
            </a:spcBef>
            <a:spcAft>
              <a:spcPct val="35000"/>
            </a:spcAft>
          </a:pPr>
          <a:r>
            <a:rPr lang="en-US" sz="2000" kern="1200"/>
            <a:t>Bias: Bias is basically a numerical value in general it is 1 which will be added to the sum of weighted input that is our weight multiplied to input values and then a bias which is value 1 is added to this weighted input values</a:t>
          </a:r>
        </a:p>
      </dsp:txBody>
      <dsp:txXfrm>
        <a:off x="1247508" y="4052483"/>
        <a:ext cx="9475589" cy="108009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05DEC-E4A8-40ED-A377-B7874C13F086}">
      <dsp:nvSpPr>
        <dsp:cNvPr id="0" name=""/>
        <dsp:cNvSpPr/>
      </dsp:nvSpPr>
      <dsp:spPr>
        <a:xfrm>
          <a:off x="0" y="0"/>
          <a:ext cx="935501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191FB9-32B6-4418-8F1A-AB8DC5573339}">
      <dsp:nvSpPr>
        <dsp:cNvPr id="0" name=""/>
        <dsp:cNvSpPr/>
      </dsp:nvSpPr>
      <dsp:spPr>
        <a:xfrm>
          <a:off x="0" y="0"/>
          <a:ext cx="9355015" cy="1104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t>KITTI: The KITTI data set is the most commonly used reference for exterior scenes taken from moving vehicles</a:t>
          </a:r>
        </a:p>
      </dsp:txBody>
      <dsp:txXfrm>
        <a:off x="0" y="0"/>
        <a:ext cx="9355015" cy="11045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02F06-038E-468E-8B66-FFDCA501347E}">
      <dsp:nvSpPr>
        <dsp:cNvPr id="0" name=""/>
        <dsp:cNvSpPr/>
      </dsp:nvSpPr>
      <dsp:spPr>
        <a:xfrm>
          <a:off x="0" y="0"/>
          <a:ext cx="1013142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D7B68F-684D-472D-950C-953D5ABF9797}">
      <dsp:nvSpPr>
        <dsp:cNvPr id="0" name=""/>
        <dsp:cNvSpPr/>
      </dsp:nvSpPr>
      <dsp:spPr>
        <a:xfrm>
          <a:off x="0" y="0"/>
          <a:ext cx="10131425" cy="3649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a:t>Make3D: The Make3D dataset is another open source dataset for deep learning-based monocular depth estimation</a:t>
          </a:r>
        </a:p>
      </dsp:txBody>
      <dsp:txXfrm>
        <a:off x="0" y="0"/>
        <a:ext cx="10131425" cy="36496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05DEC-E4A8-40ED-A377-B7874C13F086}">
      <dsp:nvSpPr>
        <dsp:cNvPr id="0" name=""/>
        <dsp:cNvSpPr/>
      </dsp:nvSpPr>
      <dsp:spPr>
        <a:xfrm>
          <a:off x="0" y="0"/>
          <a:ext cx="10199077"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191FB9-32B6-4418-8F1A-AB8DC5573339}">
      <dsp:nvSpPr>
        <dsp:cNvPr id="0" name=""/>
        <dsp:cNvSpPr/>
      </dsp:nvSpPr>
      <dsp:spPr>
        <a:xfrm>
          <a:off x="0" y="0"/>
          <a:ext cx="10199077" cy="214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just" defTabSz="1066800">
            <a:lnSpc>
              <a:spcPct val="90000"/>
            </a:lnSpc>
            <a:spcBef>
              <a:spcPct val="0"/>
            </a:spcBef>
            <a:spcAft>
              <a:spcPct val="35000"/>
            </a:spcAft>
          </a:pPr>
          <a:r>
            <a:rPr lang="en-US" sz="2400" kern="1200" dirty="0"/>
            <a:t>NYUD V2: The NYU-Depth V2 data set is composed of video sequences from a variety of indoor scenes as recorded by both the RGB and Depth cameras from the Microsoft Kinect</a:t>
          </a:r>
        </a:p>
      </dsp:txBody>
      <dsp:txXfrm>
        <a:off x="0" y="0"/>
        <a:ext cx="10199077" cy="21476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6F6C1-C903-4F31-AC95-C8EC2C423DCD}">
      <dsp:nvSpPr>
        <dsp:cNvPr id="0" name=""/>
        <dsp:cNvSpPr/>
      </dsp:nvSpPr>
      <dsp:spPr>
        <a:xfrm>
          <a:off x="0" y="0"/>
          <a:ext cx="10737166"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C4D5D2-6F6B-4DB9-A14A-E143455D7154}">
      <dsp:nvSpPr>
        <dsp:cNvPr id="0" name=""/>
        <dsp:cNvSpPr/>
      </dsp:nvSpPr>
      <dsp:spPr>
        <a:xfrm>
          <a:off x="0" y="0"/>
          <a:ext cx="10737166" cy="1290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a:t>Pandora: The Pandora dataset is used for head pose estimation with head localization and pose estimation on depth images</a:t>
          </a:r>
        </a:p>
      </dsp:txBody>
      <dsp:txXfrm>
        <a:off x="0" y="0"/>
        <a:ext cx="10737166" cy="129097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E27F2-269F-4F02-850B-2328C133D760}">
      <dsp:nvSpPr>
        <dsp:cNvPr id="0" name=""/>
        <dsp:cNvSpPr/>
      </dsp:nvSpPr>
      <dsp:spPr>
        <a:xfrm>
          <a:off x="0" y="0"/>
          <a:ext cx="1062462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CB6482-5E76-47BB-A5E6-A474BA13788D}">
      <dsp:nvSpPr>
        <dsp:cNvPr id="0" name=""/>
        <dsp:cNvSpPr/>
      </dsp:nvSpPr>
      <dsp:spPr>
        <a:xfrm>
          <a:off x="0" y="0"/>
          <a:ext cx="10624625" cy="1361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a:t>SceneFlow: The SceneFlow dataset introduce first large-scale datasets for training and validation of scene flow models</a:t>
          </a:r>
        </a:p>
      </dsp:txBody>
      <dsp:txXfrm>
        <a:off x="0" y="0"/>
        <a:ext cx="10624625" cy="136131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26B97-C044-42B4-9235-20ADE04855E8}">
      <dsp:nvSpPr>
        <dsp:cNvPr id="0" name=""/>
        <dsp:cNvSpPr/>
      </dsp:nvSpPr>
      <dsp:spPr>
        <a:xfrm>
          <a:off x="1986881" y="1165710"/>
          <a:ext cx="1377000" cy="1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E98684-F819-4E17-A56F-3DB62009E5BE}">
      <dsp:nvSpPr>
        <dsp:cNvPr id="0" name=""/>
        <dsp:cNvSpPr/>
      </dsp:nvSpPr>
      <dsp:spPr>
        <a:xfrm>
          <a:off x="30118" y="2933874"/>
          <a:ext cx="5290525" cy="838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pPr>
          <a:r>
            <a:rPr lang="en-US" sz="1800" kern="1200" dirty="0"/>
            <a:t>Here, we are listing some of the common matrices which were used for evaluating the performance </a:t>
          </a:r>
          <a:r>
            <a:rPr lang="en-US" sz="1800" kern="1200" dirty="0" smtClean="0"/>
            <a:t>for </a:t>
          </a:r>
          <a:r>
            <a:rPr lang="en-US" sz="1800" kern="1200" dirty="0"/>
            <a:t>the above methods and architecture which is also useful in comparing the models with each other to rank the performance</a:t>
          </a:r>
        </a:p>
      </dsp:txBody>
      <dsp:txXfrm>
        <a:off x="30118" y="2933874"/>
        <a:ext cx="5290525" cy="838174"/>
      </dsp:txXfrm>
    </dsp:sp>
    <dsp:sp modelId="{A87D30E4-5293-4AD0-B897-EC0F8D5FC2D1}">
      <dsp:nvSpPr>
        <dsp:cNvPr id="0" name=""/>
        <dsp:cNvSpPr/>
      </dsp:nvSpPr>
      <dsp:spPr>
        <a:xfrm>
          <a:off x="7935995" y="1165710"/>
          <a:ext cx="1377000" cy="1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D47C4E-A0BB-4B43-B1C9-95E6774197D1}">
      <dsp:nvSpPr>
        <dsp:cNvPr id="0" name=""/>
        <dsp:cNvSpPr/>
      </dsp:nvSpPr>
      <dsp:spPr>
        <a:xfrm>
          <a:off x="5856144" y="2933874"/>
          <a:ext cx="5536702" cy="838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pPr>
          <a:r>
            <a:rPr lang="en-US" sz="1800" kern="1200" dirty="0"/>
            <a:t>We can describe these matrices as Absolute Relative Difference, Root Mean Square Error, Root Mean Square Error log and Square Relative Error or SqRel, for comparing all the methods there are publically available pre-trained models available which we can take in use now by using the pre-trained dataset we can actually measure a more generalized performance of our architectures on different testing sets</a:t>
          </a:r>
        </a:p>
      </dsp:txBody>
      <dsp:txXfrm>
        <a:off x="5856144" y="2933874"/>
        <a:ext cx="5536702" cy="83817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C52F0-3F34-4BB3-93DB-34003ED8CF1E}">
      <dsp:nvSpPr>
        <dsp:cNvPr id="0" name=""/>
        <dsp:cNvSpPr/>
      </dsp:nvSpPr>
      <dsp:spPr>
        <a:xfrm>
          <a:off x="0" y="612"/>
          <a:ext cx="10652124" cy="14332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7A9A25-B16D-4D93-8971-2BC414FD7364}">
      <dsp:nvSpPr>
        <dsp:cNvPr id="0" name=""/>
        <dsp:cNvSpPr/>
      </dsp:nvSpPr>
      <dsp:spPr>
        <a:xfrm>
          <a:off x="433547" y="323085"/>
          <a:ext cx="788268" cy="78826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24929C-1F0C-47B2-A710-C456E305482C}">
      <dsp:nvSpPr>
        <dsp:cNvPr id="0" name=""/>
        <dsp:cNvSpPr/>
      </dsp:nvSpPr>
      <dsp:spPr>
        <a:xfrm>
          <a:off x="1655363" y="612"/>
          <a:ext cx="8996761" cy="143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2" tIns="151682" rIns="151682" bIns="151682" numCol="1" spcCol="1270" anchor="ctr" anchorCtr="0">
          <a:noAutofit/>
        </a:bodyPr>
        <a:lstStyle/>
        <a:p>
          <a:pPr lvl="0" algn="l" defTabSz="1066800">
            <a:lnSpc>
              <a:spcPct val="90000"/>
            </a:lnSpc>
            <a:spcBef>
              <a:spcPct val="0"/>
            </a:spcBef>
            <a:spcAft>
              <a:spcPct val="35000"/>
            </a:spcAft>
          </a:pPr>
          <a:r>
            <a:rPr lang="en-US" sz="2400" kern="1200" dirty="0"/>
            <a:t>As seen in the architecture of the vision transformer above, we use the embedding layer for creating the images patches or the tokens which our transformer maintain throughout the computation process</a:t>
          </a:r>
        </a:p>
      </dsp:txBody>
      <dsp:txXfrm>
        <a:off x="1655363" y="612"/>
        <a:ext cx="8996761" cy="1433214"/>
      </dsp:txXfrm>
    </dsp:sp>
    <dsp:sp modelId="{AE063F54-97E6-4E3E-9DBB-DA05D73AB6CA}">
      <dsp:nvSpPr>
        <dsp:cNvPr id="0" name=""/>
        <dsp:cNvSpPr/>
      </dsp:nvSpPr>
      <dsp:spPr>
        <a:xfrm>
          <a:off x="0" y="1792131"/>
          <a:ext cx="10652124" cy="14332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A01A7B-C74D-433A-A608-0D9BA4238DC3}">
      <dsp:nvSpPr>
        <dsp:cNvPr id="0" name=""/>
        <dsp:cNvSpPr/>
      </dsp:nvSpPr>
      <dsp:spPr>
        <a:xfrm>
          <a:off x="433547" y="2114604"/>
          <a:ext cx="788268" cy="78826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5DD807-5510-4582-B39A-63E0C10243F9}">
      <dsp:nvSpPr>
        <dsp:cNvPr id="0" name=""/>
        <dsp:cNvSpPr/>
      </dsp:nvSpPr>
      <dsp:spPr>
        <a:xfrm>
          <a:off x="1655363" y="1792131"/>
          <a:ext cx="8996761" cy="143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2" tIns="151682" rIns="151682" bIns="151682" numCol="1" spcCol="1270" anchor="ctr" anchorCtr="0">
          <a:noAutofit/>
        </a:bodyPr>
        <a:lstStyle/>
        <a:p>
          <a:pPr lvl="0" algn="l" defTabSz="1066800">
            <a:lnSpc>
              <a:spcPct val="90000"/>
            </a:lnSpc>
            <a:spcBef>
              <a:spcPct val="0"/>
            </a:spcBef>
            <a:spcAft>
              <a:spcPct val="35000"/>
            </a:spcAft>
          </a:pPr>
          <a:r>
            <a:rPr lang="en-US" sz="2400" kern="1200" dirty="0"/>
            <a:t>As we know in ViT this tokens maintain one to one relationship with other image patches so it means it can also maintain the spatial resolution in the embedding layer throughout the transformer steps</a:t>
          </a:r>
        </a:p>
      </dsp:txBody>
      <dsp:txXfrm>
        <a:off x="1655363" y="1792131"/>
        <a:ext cx="8996761" cy="1433214"/>
      </dsp:txXfrm>
    </dsp:sp>
    <dsp:sp modelId="{D3ADCC18-3818-4B49-8981-4237826A1317}">
      <dsp:nvSpPr>
        <dsp:cNvPr id="0" name=""/>
        <dsp:cNvSpPr/>
      </dsp:nvSpPr>
      <dsp:spPr>
        <a:xfrm>
          <a:off x="0" y="3583649"/>
          <a:ext cx="10652124" cy="14332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82161-15E3-404C-BB8F-302B7A224627}">
      <dsp:nvSpPr>
        <dsp:cNvPr id="0" name=""/>
        <dsp:cNvSpPr/>
      </dsp:nvSpPr>
      <dsp:spPr>
        <a:xfrm>
          <a:off x="433547" y="3906122"/>
          <a:ext cx="788268" cy="788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21094-6142-4AF0-AF55-E9EACC19AAB3}">
      <dsp:nvSpPr>
        <dsp:cNvPr id="0" name=""/>
        <dsp:cNvSpPr/>
      </dsp:nvSpPr>
      <dsp:spPr>
        <a:xfrm>
          <a:off x="1655363" y="3583649"/>
          <a:ext cx="8996761" cy="1433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82" tIns="151682" rIns="151682" bIns="151682" numCol="1" spcCol="1270" anchor="ctr" anchorCtr="0">
          <a:noAutofit/>
        </a:bodyPr>
        <a:lstStyle/>
        <a:p>
          <a:pPr lvl="0" algn="l" defTabSz="1066800">
            <a:lnSpc>
              <a:spcPct val="90000"/>
            </a:lnSpc>
            <a:spcBef>
              <a:spcPct val="0"/>
            </a:spcBef>
            <a:spcAft>
              <a:spcPct val="35000"/>
            </a:spcAft>
          </a:pPr>
          <a:r>
            <a:rPr lang="en-US" sz="2400" kern="1200"/>
            <a:t>This also aims to maintaining the initial receptive field in embedding, this lets to increase overall receptive field as features pass from consecutive sampling and convolutional layers</a:t>
          </a:r>
        </a:p>
      </dsp:txBody>
      <dsp:txXfrm>
        <a:off x="1655363" y="3583649"/>
        <a:ext cx="8996761" cy="143321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5F645-392D-4CAC-A69D-93DA164484D4}">
      <dsp:nvSpPr>
        <dsp:cNvPr id="0" name=""/>
        <dsp:cNvSpPr/>
      </dsp:nvSpPr>
      <dsp:spPr>
        <a:xfrm>
          <a:off x="1260" y="262069"/>
          <a:ext cx="4423962" cy="2809216"/>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D8D547-CDDE-43C3-B467-E635E79336FF}">
      <dsp:nvSpPr>
        <dsp:cNvPr id="0" name=""/>
        <dsp:cNvSpPr/>
      </dsp:nvSpPr>
      <dsp:spPr>
        <a:xfrm>
          <a:off x="492811" y="729043"/>
          <a:ext cx="4423962" cy="2809216"/>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As the architecture shows the input image is converted into tokens, either by using a ResNet-50 feature extractor or by extracting patches that do not overlap which is then been flattened</a:t>
          </a:r>
        </a:p>
      </dsp:txBody>
      <dsp:txXfrm>
        <a:off x="575090" y="811322"/>
        <a:ext cx="4259404" cy="2644658"/>
      </dsp:txXfrm>
    </dsp:sp>
    <dsp:sp modelId="{151F93DE-A7BE-4956-8CB7-BF8DE515F9FF}">
      <dsp:nvSpPr>
        <dsp:cNvPr id="0" name=""/>
        <dsp:cNvSpPr/>
      </dsp:nvSpPr>
      <dsp:spPr>
        <a:xfrm>
          <a:off x="5408325" y="262069"/>
          <a:ext cx="4423962" cy="2809216"/>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DF19D1-40CF-4FD0-83AF-8821B799C71D}">
      <dsp:nvSpPr>
        <dsp:cNvPr id="0" name=""/>
        <dsp:cNvSpPr/>
      </dsp:nvSpPr>
      <dsp:spPr>
        <a:xfrm>
          <a:off x="5899877" y="729043"/>
          <a:ext cx="4423962" cy="2809216"/>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In the embedding process the image is augmented with positional embedding and patch-independent readout token then added to it</a:t>
          </a:r>
        </a:p>
      </dsp:txBody>
      <dsp:txXfrm>
        <a:off x="5982156" y="811322"/>
        <a:ext cx="4259404" cy="264465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CFDF4-7BBA-49A8-9737-5899301EAC0A}">
      <dsp:nvSpPr>
        <dsp:cNvPr id="0" name=""/>
        <dsp:cNvSpPr/>
      </dsp:nvSpPr>
      <dsp:spPr>
        <a:xfrm>
          <a:off x="0" y="941"/>
          <a:ext cx="10666828" cy="2293382"/>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Although the only issues with using complex deep neural network is their memory requirements which can an expensive problem while we deal with high-resolution images and when we aim to predict depth maps with high resolution, same goes with the computational power however if we can develop some lighter deep neural network architectures it will be much more efficient and less time consuming will be less expensive and can be developed at consumer level market</a:t>
          </a:r>
        </a:p>
      </dsp:txBody>
      <dsp:txXfrm>
        <a:off x="111954" y="112895"/>
        <a:ext cx="10442920" cy="2069474"/>
      </dsp:txXfrm>
    </dsp:sp>
    <dsp:sp modelId="{493CE9B7-F8D9-44CD-80A8-3659245435C4}">
      <dsp:nvSpPr>
        <dsp:cNvPr id="0" name=""/>
        <dsp:cNvSpPr/>
      </dsp:nvSpPr>
      <dsp:spPr>
        <a:xfrm>
          <a:off x="0" y="2307894"/>
          <a:ext cx="10666828" cy="2293382"/>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We aim to see the development of many more such datasets and also self-adoption methods which can adapt themselves in accordance with the scene conditions</a:t>
          </a:r>
        </a:p>
      </dsp:txBody>
      <dsp:txXfrm>
        <a:off x="111954" y="2419848"/>
        <a:ext cx="10442920" cy="2069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4ED0E-23E2-482C-BBE1-DC9DB303139C}">
      <dsp:nvSpPr>
        <dsp:cNvPr id="0" name=""/>
        <dsp:cNvSpPr/>
      </dsp:nvSpPr>
      <dsp:spPr>
        <a:xfrm>
          <a:off x="0" y="27735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D5C51F-8242-4AB8-84C2-5ABBFF76F1D8}">
      <dsp:nvSpPr>
        <dsp:cNvPr id="0" name=""/>
        <dsp:cNvSpPr/>
      </dsp:nvSpPr>
      <dsp:spPr>
        <a:xfrm>
          <a:off x="381412" y="129756"/>
          <a:ext cx="5339771" cy="2952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lvl="0" algn="l" defTabSz="444500" rtl="0">
            <a:lnSpc>
              <a:spcPct val="90000"/>
            </a:lnSpc>
            <a:spcBef>
              <a:spcPct val="0"/>
            </a:spcBef>
            <a:spcAft>
              <a:spcPct val="35000"/>
            </a:spcAft>
          </a:pPr>
          <a:r>
            <a:rPr lang="en-IN" sz="1000" kern="1200" dirty="0"/>
            <a:t>Introduction</a:t>
          </a:r>
          <a:endParaRPr lang="en-US" sz="1000" kern="1200" dirty="0"/>
        </a:p>
      </dsp:txBody>
      <dsp:txXfrm>
        <a:off x="395822" y="144166"/>
        <a:ext cx="5310951" cy="266380"/>
      </dsp:txXfrm>
    </dsp:sp>
    <dsp:sp modelId="{A639B9C0-C372-4654-AA6F-3F735E2C6F8D}">
      <dsp:nvSpPr>
        <dsp:cNvPr id="0" name=""/>
        <dsp:cNvSpPr/>
      </dsp:nvSpPr>
      <dsp:spPr>
        <a:xfrm>
          <a:off x="0" y="73095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9A60DF-D20E-43B7-8DE2-18A0150D4965}">
      <dsp:nvSpPr>
        <dsp:cNvPr id="0" name=""/>
        <dsp:cNvSpPr/>
      </dsp:nvSpPr>
      <dsp:spPr>
        <a:xfrm>
          <a:off x="381412" y="583356"/>
          <a:ext cx="5339771" cy="2952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lvl="0" algn="l" defTabSz="444500">
            <a:lnSpc>
              <a:spcPct val="90000"/>
            </a:lnSpc>
            <a:spcBef>
              <a:spcPct val="0"/>
            </a:spcBef>
            <a:spcAft>
              <a:spcPct val="35000"/>
            </a:spcAft>
          </a:pPr>
          <a:r>
            <a:rPr lang="en-IN" sz="1000" kern="1200" dirty="0"/>
            <a:t>Objective</a:t>
          </a:r>
          <a:endParaRPr lang="en-US" sz="1000" kern="1200" dirty="0"/>
        </a:p>
      </dsp:txBody>
      <dsp:txXfrm>
        <a:off x="395822" y="597766"/>
        <a:ext cx="5310951" cy="266380"/>
      </dsp:txXfrm>
    </dsp:sp>
    <dsp:sp modelId="{5931387D-CF88-4745-A79E-569416C0950C}">
      <dsp:nvSpPr>
        <dsp:cNvPr id="0" name=""/>
        <dsp:cNvSpPr/>
      </dsp:nvSpPr>
      <dsp:spPr>
        <a:xfrm>
          <a:off x="0" y="1184556"/>
          <a:ext cx="7628245" cy="42525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2037" tIns="208280" rIns="592037" bIns="71120" numCol="1" spcCol="1270" anchor="t" anchorCtr="0">
          <a:noAutofit/>
        </a:bodyPr>
        <a:lstStyle/>
        <a:p>
          <a:pPr marL="57150" lvl="1" indent="-57150" algn="l" defTabSz="444500">
            <a:lnSpc>
              <a:spcPct val="90000"/>
            </a:lnSpc>
            <a:spcBef>
              <a:spcPct val="0"/>
            </a:spcBef>
            <a:spcAft>
              <a:spcPct val="15000"/>
            </a:spcAft>
            <a:buChar char="••"/>
          </a:pPr>
          <a:r>
            <a:rPr lang="en-IN" sz="1000" kern="1200" dirty="0"/>
            <a:t>Working</a:t>
          </a:r>
          <a:endParaRPr lang="en-US" sz="1000" kern="1200" dirty="0"/>
        </a:p>
      </dsp:txBody>
      <dsp:txXfrm>
        <a:off x="0" y="1184556"/>
        <a:ext cx="7628245" cy="425250"/>
      </dsp:txXfrm>
    </dsp:sp>
    <dsp:sp modelId="{7D47E568-A97A-4754-87BC-F6DEB934ADA9}">
      <dsp:nvSpPr>
        <dsp:cNvPr id="0" name=""/>
        <dsp:cNvSpPr/>
      </dsp:nvSpPr>
      <dsp:spPr>
        <a:xfrm>
          <a:off x="381412" y="1036956"/>
          <a:ext cx="5339771" cy="2952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lvl="0" algn="l" defTabSz="444500">
            <a:lnSpc>
              <a:spcPct val="90000"/>
            </a:lnSpc>
            <a:spcBef>
              <a:spcPct val="0"/>
            </a:spcBef>
            <a:spcAft>
              <a:spcPct val="35000"/>
            </a:spcAft>
          </a:pPr>
          <a:r>
            <a:rPr lang="en-IN" sz="1000" kern="1200" dirty="0"/>
            <a:t>Image Formation in Camera</a:t>
          </a:r>
          <a:endParaRPr lang="en-US" sz="1000" kern="1200" dirty="0"/>
        </a:p>
      </dsp:txBody>
      <dsp:txXfrm>
        <a:off x="395822" y="1051366"/>
        <a:ext cx="5310951" cy="266380"/>
      </dsp:txXfrm>
    </dsp:sp>
    <dsp:sp modelId="{20485D17-0F44-4E00-BE3C-6AC9EDBC5451}">
      <dsp:nvSpPr>
        <dsp:cNvPr id="0" name=""/>
        <dsp:cNvSpPr/>
      </dsp:nvSpPr>
      <dsp:spPr>
        <a:xfrm>
          <a:off x="0" y="18114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6E35B3-794A-4BB9-8FC5-2C73328E5941}">
      <dsp:nvSpPr>
        <dsp:cNvPr id="0" name=""/>
        <dsp:cNvSpPr/>
      </dsp:nvSpPr>
      <dsp:spPr>
        <a:xfrm>
          <a:off x="381412" y="1663806"/>
          <a:ext cx="5339771" cy="2952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lvl="0" algn="l" defTabSz="444500">
            <a:lnSpc>
              <a:spcPct val="90000"/>
            </a:lnSpc>
            <a:spcBef>
              <a:spcPct val="0"/>
            </a:spcBef>
            <a:spcAft>
              <a:spcPct val="35000"/>
            </a:spcAft>
          </a:pPr>
          <a:r>
            <a:rPr lang="en-IN" sz="1000" kern="1200" dirty="0"/>
            <a:t>Deep Neural Networks</a:t>
          </a:r>
          <a:endParaRPr lang="en-US" sz="1000" kern="1200" dirty="0"/>
        </a:p>
      </dsp:txBody>
      <dsp:txXfrm>
        <a:off x="395822" y="1678216"/>
        <a:ext cx="5310951" cy="266380"/>
      </dsp:txXfrm>
    </dsp:sp>
    <dsp:sp modelId="{BAACA5F4-EF97-4BEE-8B18-1FDAC89CD569}">
      <dsp:nvSpPr>
        <dsp:cNvPr id="0" name=""/>
        <dsp:cNvSpPr/>
      </dsp:nvSpPr>
      <dsp:spPr>
        <a:xfrm>
          <a:off x="0" y="2265006"/>
          <a:ext cx="7628245" cy="9135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2037" tIns="208280" rIns="592037" bIns="71120" numCol="1" spcCol="1270" anchor="t" anchorCtr="0">
          <a:noAutofit/>
        </a:bodyPr>
        <a:lstStyle/>
        <a:p>
          <a:pPr marL="57150" lvl="1" indent="-57150" algn="l" defTabSz="444500">
            <a:lnSpc>
              <a:spcPct val="90000"/>
            </a:lnSpc>
            <a:spcBef>
              <a:spcPct val="0"/>
            </a:spcBef>
            <a:spcAft>
              <a:spcPct val="15000"/>
            </a:spcAft>
            <a:buChar char="••"/>
          </a:pPr>
          <a:r>
            <a:rPr lang="en-IN" sz="1000" kern="1200" dirty="0"/>
            <a:t>KITTI Dataset</a:t>
          </a:r>
          <a:endParaRPr lang="en-US" sz="1000" kern="1200" dirty="0"/>
        </a:p>
        <a:p>
          <a:pPr marL="57150" lvl="1" indent="-57150" algn="l" defTabSz="444500">
            <a:lnSpc>
              <a:spcPct val="90000"/>
            </a:lnSpc>
            <a:spcBef>
              <a:spcPct val="0"/>
            </a:spcBef>
            <a:spcAft>
              <a:spcPct val="15000"/>
            </a:spcAft>
            <a:buChar char="••"/>
          </a:pPr>
          <a:r>
            <a:rPr lang="en-IN" sz="1000" kern="1200" dirty="0"/>
            <a:t>Make3D</a:t>
          </a:r>
          <a:endParaRPr lang="en-US" sz="1000" kern="1200" dirty="0"/>
        </a:p>
        <a:p>
          <a:pPr marL="57150" lvl="1" indent="-57150" algn="l" defTabSz="444500">
            <a:lnSpc>
              <a:spcPct val="90000"/>
            </a:lnSpc>
            <a:spcBef>
              <a:spcPct val="0"/>
            </a:spcBef>
            <a:spcAft>
              <a:spcPct val="15000"/>
            </a:spcAft>
            <a:buChar char="••"/>
          </a:pPr>
          <a:r>
            <a:rPr lang="en-IN" sz="1000" kern="1200" dirty="0"/>
            <a:t>Pandora</a:t>
          </a:r>
          <a:endParaRPr lang="en-US" sz="1000" kern="1200" dirty="0"/>
        </a:p>
        <a:p>
          <a:pPr marL="57150" lvl="1" indent="-57150" algn="l" defTabSz="444500">
            <a:lnSpc>
              <a:spcPct val="90000"/>
            </a:lnSpc>
            <a:spcBef>
              <a:spcPct val="0"/>
            </a:spcBef>
            <a:spcAft>
              <a:spcPct val="15000"/>
            </a:spcAft>
            <a:buChar char="••"/>
          </a:pPr>
          <a:r>
            <a:rPr lang="en-IN" sz="1000" kern="1200" dirty="0" err="1">
              <a:latin typeface="Calibri"/>
              <a:cs typeface="Calibri"/>
            </a:rPr>
            <a:t>SceneFlow</a:t>
          </a:r>
          <a:endParaRPr lang="en-IN" sz="1000" kern="1200" dirty="0" err="1"/>
        </a:p>
      </dsp:txBody>
      <dsp:txXfrm>
        <a:off x="0" y="2265006"/>
        <a:ext cx="7628245" cy="913500"/>
      </dsp:txXfrm>
    </dsp:sp>
    <dsp:sp modelId="{F516778A-C99A-41A8-8434-550F33422CA2}">
      <dsp:nvSpPr>
        <dsp:cNvPr id="0" name=""/>
        <dsp:cNvSpPr/>
      </dsp:nvSpPr>
      <dsp:spPr>
        <a:xfrm>
          <a:off x="381412" y="2117406"/>
          <a:ext cx="5339771" cy="2952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lvl="0" algn="l" defTabSz="444500">
            <a:lnSpc>
              <a:spcPct val="90000"/>
            </a:lnSpc>
            <a:spcBef>
              <a:spcPct val="0"/>
            </a:spcBef>
            <a:spcAft>
              <a:spcPct val="35000"/>
            </a:spcAft>
          </a:pPr>
          <a:r>
            <a:rPr lang="en-IN" sz="1000" kern="1200" dirty="0"/>
            <a:t>Data Sets For Depth Estimation</a:t>
          </a:r>
          <a:endParaRPr lang="en-US" sz="1000" kern="1200" dirty="0"/>
        </a:p>
      </dsp:txBody>
      <dsp:txXfrm>
        <a:off x="395822" y="2131816"/>
        <a:ext cx="5310951" cy="266380"/>
      </dsp:txXfrm>
    </dsp:sp>
    <dsp:sp modelId="{0341FAAC-8782-44DD-8E0E-BFB61B1D42CE}">
      <dsp:nvSpPr>
        <dsp:cNvPr id="0" name=""/>
        <dsp:cNvSpPr/>
      </dsp:nvSpPr>
      <dsp:spPr>
        <a:xfrm>
          <a:off x="0" y="33801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3A1DAC-105B-42BC-9A25-D3CD52BB25A4}">
      <dsp:nvSpPr>
        <dsp:cNvPr id="0" name=""/>
        <dsp:cNvSpPr/>
      </dsp:nvSpPr>
      <dsp:spPr>
        <a:xfrm>
          <a:off x="381412" y="3232506"/>
          <a:ext cx="5339771" cy="2952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lvl="0" algn="l" defTabSz="444500">
            <a:lnSpc>
              <a:spcPct val="90000"/>
            </a:lnSpc>
            <a:spcBef>
              <a:spcPct val="0"/>
            </a:spcBef>
            <a:spcAft>
              <a:spcPct val="35000"/>
            </a:spcAft>
          </a:pPr>
          <a:r>
            <a:rPr lang="en-IN" sz="1000" kern="1200" dirty="0">
              <a:latin typeface="Calibri"/>
              <a:cs typeface="Calibri"/>
            </a:rPr>
            <a:t>Matrices for Measuring Performance of Methods</a:t>
          </a:r>
          <a:endParaRPr lang="en-US" sz="1000" kern="1200" dirty="0"/>
        </a:p>
      </dsp:txBody>
      <dsp:txXfrm>
        <a:off x="395822" y="3246916"/>
        <a:ext cx="5310951" cy="266380"/>
      </dsp:txXfrm>
    </dsp:sp>
    <dsp:sp modelId="{758244D9-5B20-4237-84A5-B08531DAAD8A}">
      <dsp:nvSpPr>
        <dsp:cNvPr id="0" name=""/>
        <dsp:cNvSpPr/>
      </dsp:nvSpPr>
      <dsp:spPr>
        <a:xfrm>
          <a:off x="0" y="38337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C7B9A6-8DA5-4443-91A5-6FBD64FDDBEF}">
      <dsp:nvSpPr>
        <dsp:cNvPr id="0" name=""/>
        <dsp:cNvSpPr/>
      </dsp:nvSpPr>
      <dsp:spPr>
        <a:xfrm>
          <a:off x="381412" y="3686106"/>
          <a:ext cx="5339771" cy="2952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lvl="0" algn="l" defTabSz="444500">
            <a:lnSpc>
              <a:spcPct val="90000"/>
            </a:lnSpc>
            <a:spcBef>
              <a:spcPct val="0"/>
            </a:spcBef>
            <a:spcAft>
              <a:spcPct val="35000"/>
            </a:spcAft>
          </a:pPr>
          <a:r>
            <a:rPr lang="en-IN" sz="1000" kern="1200" dirty="0"/>
            <a:t>Software Flow Diagram</a:t>
          </a:r>
          <a:endParaRPr lang="en-US" sz="1000" kern="1200" dirty="0"/>
        </a:p>
      </dsp:txBody>
      <dsp:txXfrm>
        <a:off x="395822" y="3700516"/>
        <a:ext cx="5310951" cy="266380"/>
      </dsp:txXfrm>
    </dsp:sp>
    <dsp:sp modelId="{258B137D-7461-415F-AA35-22A9914F7B9D}">
      <dsp:nvSpPr>
        <dsp:cNvPr id="0" name=""/>
        <dsp:cNvSpPr/>
      </dsp:nvSpPr>
      <dsp:spPr>
        <a:xfrm>
          <a:off x="0" y="42873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BAE282-2AF3-4AF1-AC79-C3592BDCCFF9}">
      <dsp:nvSpPr>
        <dsp:cNvPr id="0" name=""/>
        <dsp:cNvSpPr/>
      </dsp:nvSpPr>
      <dsp:spPr>
        <a:xfrm>
          <a:off x="381412" y="4139706"/>
          <a:ext cx="5339771" cy="2952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lvl="0" algn="l" defTabSz="444500">
            <a:lnSpc>
              <a:spcPct val="90000"/>
            </a:lnSpc>
            <a:spcBef>
              <a:spcPct val="0"/>
            </a:spcBef>
            <a:spcAft>
              <a:spcPct val="35000"/>
            </a:spcAft>
          </a:pPr>
          <a:r>
            <a:rPr lang="en-IN" sz="1000" kern="1200" dirty="0"/>
            <a:t>Architecture</a:t>
          </a:r>
          <a:endParaRPr lang="en-US" sz="1000" kern="1200" dirty="0"/>
        </a:p>
      </dsp:txBody>
      <dsp:txXfrm>
        <a:off x="395822" y="4154116"/>
        <a:ext cx="5310951" cy="266380"/>
      </dsp:txXfrm>
    </dsp:sp>
    <dsp:sp modelId="{E73674C5-713D-4674-9887-2EE64C13219A}">
      <dsp:nvSpPr>
        <dsp:cNvPr id="0" name=""/>
        <dsp:cNvSpPr/>
      </dsp:nvSpPr>
      <dsp:spPr>
        <a:xfrm>
          <a:off x="0" y="47409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8DB93F-2958-42BC-AF23-01AD06C071F9}">
      <dsp:nvSpPr>
        <dsp:cNvPr id="0" name=""/>
        <dsp:cNvSpPr/>
      </dsp:nvSpPr>
      <dsp:spPr>
        <a:xfrm>
          <a:off x="381412" y="4593306"/>
          <a:ext cx="5339771" cy="2952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lvl="0" algn="l" defTabSz="444500">
            <a:lnSpc>
              <a:spcPct val="90000"/>
            </a:lnSpc>
            <a:spcBef>
              <a:spcPct val="0"/>
            </a:spcBef>
            <a:spcAft>
              <a:spcPct val="35000"/>
            </a:spcAft>
          </a:pPr>
          <a:r>
            <a:rPr lang="en-IN" sz="1000" kern="1200" dirty="0"/>
            <a:t>Test Results and Discussion</a:t>
          </a:r>
          <a:endParaRPr lang="en-US" sz="1000" kern="1200" dirty="0"/>
        </a:p>
      </dsp:txBody>
      <dsp:txXfrm>
        <a:off x="395822" y="4607716"/>
        <a:ext cx="5310951" cy="266380"/>
      </dsp:txXfrm>
    </dsp:sp>
    <dsp:sp modelId="{B6579BC5-DE68-4F04-8CF9-7D2740597B83}">
      <dsp:nvSpPr>
        <dsp:cNvPr id="0" name=""/>
        <dsp:cNvSpPr/>
      </dsp:nvSpPr>
      <dsp:spPr>
        <a:xfrm>
          <a:off x="0" y="51945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D340F0-D0A7-4E7C-8F8F-98E4D1DE47E0}">
      <dsp:nvSpPr>
        <dsp:cNvPr id="0" name=""/>
        <dsp:cNvSpPr/>
      </dsp:nvSpPr>
      <dsp:spPr>
        <a:xfrm>
          <a:off x="381412" y="5046906"/>
          <a:ext cx="5339771" cy="2952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lvl="0" algn="l" defTabSz="444500">
            <a:lnSpc>
              <a:spcPct val="90000"/>
            </a:lnSpc>
            <a:spcBef>
              <a:spcPct val="0"/>
            </a:spcBef>
            <a:spcAft>
              <a:spcPct val="35000"/>
            </a:spcAft>
          </a:pPr>
          <a:r>
            <a:rPr lang="en-IN" sz="1000" kern="1200" dirty="0"/>
            <a:t>Conclusion</a:t>
          </a:r>
          <a:endParaRPr lang="en-US" sz="1000" kern="1200" dirty="0"/>
        </a:p>
      </dsp:txBody>
      <dsp:txXfrm>
        <a:off x="395822" y="5061316"/>
        <a:ext cx="5310951" cy="266380"/>
      </dsp:txXfrm>
    </dsp:sp>
    <dsp:sp modelId="{052BB19A-9B60-40D6-9102-6984E32F0AE1}">
      <dsp:nvSpPr>
        <dsp:cNvPr id="0" name=""/>
        <dsp:cNvSpPr/>
      </dsp:nvSpPr>
      <dsp:spPr>
        <a:xfrm>
          <a:off x="0" y="5648106"/>
          <a:ext cx="7628245" cy="252000"/>
        </a:xfrm>
        <a:prstGeom prst="rect">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FABC1A-ECFC-41DD-AE96-DA08E6DEA8D6}">
      <dsp:nvSpPr>
        <dsp:cNvPr id="0" name=""/>
        <dsp:cNvSpPr/>
      </dsp:nvSpPr>
      <dsp:spPr>
        <a:xfrm>
          <a:off x="381412" y="5500506"/>
          <a:ext cx="5339771" cy="2952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31" tIns="0" rIns="201831" bIns="0" numCol="1" spcCol="1270" anchor="ctr" anchorCtr="0">
          <a:noAutofit/>
        </a:bodyPr>
        <a:lstStyle/>
        <a:p>
          <a:pPr lvl="0" algn="l" defTabSz="444500">
            <a:lnSpc>
              <a:spcPct val="90000"/>
            </a:lnSpc>
            <a:spcBef>
              <a:spcPct val="0"/>
            </a:spcBef>
            <a:spcAft>
              <a:spcPct val="35000"/>
            </a:spcAft>
          </a:pPr>
          <a:r>
            <a:rPr lang="en-IN" sz="1000" kern="1200" dirty="0"/>
            <a:t>Future Scope</a:t>
          </a:r>
          <a:endParaRPr lang="en-US" sz="1000" kern="1200" dirty="0"/>
        </a:p>
      </dsp:txBody>
      <dsp:txXfrm>
        <a:off x="395822" y="5514916"/>
        <a:ext cx="5310951" cy="266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D55D9-C0E1-4D31-ACD9-509B0ECA6C6B}">
      <dsp:nvSpPr>
        <dsp:cNvPr id="0" name=""/>
        <dsp:cNvSpPr/>
      </dsp:nvSpPr>
      <dsp:spPr>
        <a:xfrm>
          <a:off x="0" y="0"/>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5CA275-81C1-4058-A84D-1F45D8D8293E}">
      <dsp:nvSpPr>
        <dsp:cNvPr id="0" name=""/>
        <dsp:cNvSpPr/>
      </dsp:nvSpPr>
      <dsp:spPr>
        <a:xfrm>
          <a:off x="0" y="0"/>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Monocular depth estimation is a widely discussed topic in the field of computer vision due to its potential strength in a wide range of applications, including autonomous driving, 3D reconstruction, robotics, and medical imaging</a:t>
          </a:r>
        </a:p>
      </dsp:txBody>
      <dsp:txXfrm>
        <a:off x="0" y="0"/>
        <a:ext cx="5374120" cy="1423939"/>
      </dsp:txXfrm>
    </dsp:sp>
    <dsp:sp modelId="{C4CD474E-148E-44C0-BD71-CFB0249FFA1F}">
      <dsp:nvSpPr>
        <dsp:cNvPr id="0" name=""/>
        <dsp:cNvSpPr/>
      </dsp:nvSpPr>
      <dsp:spPr>
        <a:xfrm>
          <a:off x="0" y="1423939"/>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414ADC-1506-40E7-B7F2-BFC4A0ABF7A5}">
      <dsp:nvSpPr>
        <dsp:cNvPr id="0" name=""/>
        <dsp:cNvSpPr/>
      </dsp:nvSpPr>
      <dsp:spPr>
        <a:xfrm>
          <a:off x="0" y="1423939"/>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Due to the nature of 2d images, it is difficult to measure the depth of a scene since they do not retain temporal or spatial information</a:t>
          </a:r>
        </a:p>
      </dsp:txBody>
      <dsp:txXfrm>
        <a:off x="0" y="1423939"/>
        <a:ext cx="5374120" cy="1423939"/>
      </dsp:txXfrm>
    </dsp:sp>
    <dsp:sp modelId="{73D27BBD-2D0B-4186-8A97-BD597C1BEE11}">
      <dsp:nvSpPr>
        <dsp:cNvPr id="0" name=""/>
        <dsp:cNvSpPr/>
      </dsp:nvSpPr>
      <dsp:spPr>
        <a:xfrm>
          <a:off x="0" y="2847878"/>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D8BF9C-BE9A-4753-9FB9-88A9474E8B94}">
      <dsp:nvSpPr>
        <dsp:cNvPr id="0" name=""/>
        <dsp:cNvSpPr/>
      </dsp:nvSpPr>
      <dsp:spPr>
        <a:xfrm>
          <a:off x="0" y="2847878"/>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While multi-view geometry methods can produce accurate results, the downsides include their processing speed and large memory requirements; monocular depth estimation may address all of these problems</a:t>
          </a:r>
        </a:p>
      </dsp:txBody>
      <dsp:txXfrm>
        <a:off x="0" y="2847878"/>
        <a:ext cx="5374120" cy="1423939"/>
      </dsp:txXfrm>
    </dsp:sp>
    <dsp:sp modelId="{E6AF8FBA-1148-4CC1-AF0A-2A9C820CA73C}">
      <dsp:nvSpPr>
        <dsp:cNvPr id="0" name=""/>
        <dsp:cNvSpPr/>
      </dsp:nvSpPr>
      <dsp:spPr>
        <a:xfrm>
          <a:off x="0" y="4271818"/>
          <a:ext cx="5374120" cy="0"/>
        </a:xfrm>
        <a:prstGeom prst="lin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EB479C-D3E0-484B-B5E8-7D599FC63CB1}">
      <dsp:nvSpPr>
        <dsp:cNvPr id="0" name=""/>
        <dsp:cNvSpPr/>
      </dsp:nvSpPr>
      <dsp:spPr>
        <a:xfrm>
          <a:off x="0" y="4271818"/>
          <a:ext cx="5374120" cy="1423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However, there is a lack of information regarding the necessary depth features, so it may prove to be difficult to effectively estimate depth on a monocular plane</a:t>
          </a:r>
        </a:p>
      </dsp:txBody>
      <dsp:txXfrm>
        <a:off x="0" y="4271818"/>
        <a:ext cx="5374120" cy="14239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FD255-09DA-4ACA-9056-95F08441EE40}">
      <dsp:nvSpPr>
        <dsp:cNvPr id="0" name=""/>
        <dsp:cNvSpPr/>
      </dsp:nvSpPr>
      <dsp:spPr>
        <a:xfrm>
          <a:off x="0" y="0"/>
          <a:ext cx="11021291" cy="173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3D00F-F277-4B5E-A572-0CA312BE4926}">
      <dsp:nvSpPr>
        <dsp:cNvPr id="0" name=""/>
        <dsp:cNvSpPr/>
      </dsp:nvSpPr>
      <dsp:spPr>
        <a:xfrm>
          <a:off x="525409" y="391542"/>
          <a:ext cx="955290" cy="9552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107E84-B822-40BA-944C-A249F567C75F}">
      <dsp:nvSpPr>
        <dsp:cNvPr id="0" name=""/>
        <dsp:cNvSpPr/>
      </dsp:nvSpPr>
      <dsp:spPr>
        <a:xfrm>
          <a:off x="2006110" y="742"/>
          <a:ext cx="9015180" cy="173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21" tIns="183821" rIns="183821" bIns="183821" numCol="1" spcCol="1270" anchor="ctr" anchorCtr="0">
          <a:noAutofit/>
        </a:bodyPr>
        <a:lstStyle/>
        <a:p>
          <a:pPr lvl="0" algn="l" defTabSz="844550">
            <a:lnSpc>
              <a:spcPct val="90000"/>
            </a:lnSpc>
            <a:spcBef>
              <a:spcPct val="0"/>
            </a:spcBef>
            <a:spcAft>
              <a:spcPct val="35000"/>
            </a:spcAft>
          </a:pPr>
          <a:r>
            <a:rPr lang="en-US" sz="1900" kern="1200" dirty="0"/>
            <a:t>In addition, there are specialized sensors that can generate multi-dimensional depth maps with high accuracy, such as LIDAR based sensors, but this is an expensive and time-consuming approach because these sensors generally require high computational power and, thus, quite inadequate memory, making them less suitable</a:t>
          </a:r>
        </a:p>
      </dsp:txBody>
      <dsp:txXfrm>
        <a:off x="2006110" y="742"/>
        <a:ext cx="9015180" cy="1736891"/>
      </dsp:txXfrm>
    </dsp:sp>
    <dsp:sp modelId="{34FBA092-B462-41F1-B2D1-CCC970017038}">
      <dsp:nvSpPr>
        <dsp:cNvPr id="0" name=""/>
        <dsp:cNvSpPr/>
      </dsp:nvSpPr>
      <dsp:spPr>
        <a:xfrm>
          <a:off x="0" y="2171857"/>
          <a:ext cx="11021291" cy="173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1ACF7-E69F-4B21-BAF6-A5AC4774025B}">
      <dsp:nvSpPr>
        <dsp:cNvPr id="0" name=""/>
        <dsp:cNvSpPr/>
      </dsp:nvSpPr>
      <dsp:spPr>
        <a:xfrm>
          <a:off x="525409" y="2562657"/>
          <a:ext cx="955290" cy="9552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E68C05-35A0-432F-B4A6-EF4E794B8E9D}">
      <dsp:nvSpPr>
        <dsp:cNvPr id="0" name=""/>
        <dsp:cNvSpPr/>
      </dsp:nvSpPr>
      <dsp:spPr>
        <a:xfrm>
          <a:off x="2006110" y="2171857"/>
          <a:ext cx="9015180" cy="173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21" tIns="183821" rIns="183821" bIns="183821" numCol="1" spcCol="1270" anchor="ctr" anchorCtr="0">
          <a:noAutofit/>
        </a:bodyPr>
        <a:lstStyle/>
        <a:p>
          <a:pPr lvl="0" algn="l" defTabSz="844550">
            <a:lnSpc>
              <a:spcPct val="90000"/>
            </a:lnSpc>
            <a:spcBef>
              <a:spcPct val="0"/>
            </a:spcBef>
            <a:spcAft>
              <a:spcPct val="35000"/>
            </a:spcAft>
          </a:pPr>
          <a:r>
            <a:rPr lang="en-US" sz="1900" kern="1200" dirty="0"/>
            <a:t>In recent years, the methods that are used for monocular depth estimation have improved, and the publicly accessible dataset has also enhanced their performance</a:t>
          </a:r>
        </a:p>
      </dsp:txBody>
      <dsp:txXfrm>
        <a:off x="2006110" y="2171857"/>
        <a:ext cx="9015180" cy="1736891"/>
      </dsp:txXfrm>
    </dsp:sp>
    <dsp:sp modelId="{1B4697D6-C7D8-482D-B715-FDD8F978922F}">
      <dsp:nvSpPr>
        <dsp:cNvPr id="0" name=""/>
        <dsp:cNvSpPr/>
      </dsp:nvSpPr>
      <dsp:spPr>
        <a:xfrm>
          <a:off x="0" y="4342971"/>
          <a:ext cx="11021291" cy="173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A5ACE-7F7E-4132-B5A1-175E98961DFC}">
      <dsp:nvSpPr>
        <dsp:cNvPr id="0" name=""/>
        <dsp:cNvSpPr/>
      </dsp:nvSpPr>
      <dsp:spPr>
        <a:xfrm>
          <a:off x="525409" y="4733772"/>
          <a:ext cx="955290" cy="9552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CD738D-21EA-4444-9E63-DCBE71E49ECB}">
      <dsp:nvSpPr>
        <dsp:cNvPr id="0" name=""/>
        <dsp:cNvSpPr/>
      </dsp:nvSpPr>
      <dsp:spPr>
        <a:xfrm>
          <a:off x="2006110" y="4342971"/>
          <a:ext cx="9015180" cy="1736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21" tIns="183821" rIns="183821" bIns="183821" numCol="1" spcCol="1270" anchor="ctr" anchorCtr="0">
          <a:noAutofit/>
        </a:bodyPr>
        <a:lstStyle/>
        <a:p>
          <a:pPr lvl="0" algn="l" defTabSz="844550">
            <a:lnSpc>
              <a:spcPct val="90000"/>
            </a:lnSpc>
            <a:spcBef>
              <a:spcPct val="0"/>
            </a:spcBef>
            <a:spcAft>
              <a:spcPct val="35000"/>
            </a:spcAft>
          </a:pPr>
          <a:r>
            <a:rPr lang="en-US" sz="1900" kern="1200" dirty="0"/>
            <a:t>Convolutional neural networks have shown very effective results through advancement and development</a:t>
          </a:r>
        </a:p>
      </dsp:txBody>
      <dsp:txXfrm>
        <a:off x="2006110" y="4342971"/>
        <a:ext cx="9015180" cy="17368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FDC8D-73DD-420C-B329-9EB7F026CB52}">
      <dsp:nvSpPr>
        <dsp:cNvPr id="0" name=""/>
        <dsp:cNvSpPr/>
      </dsp:nvSpPr>
      <dsp:spPr>
        <a:xfrm>
          <a:off x="0" y="642"/>
          <a:ext cx="10729913"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57C747-7AE4-480F-AE54-C9403E748DE7}">
      <dsp:nvSpPr>
        <dsp:cNvPr id="0" name=""/>
        <dsp:cNvSpPr/>
      </dsp:nvSpPr>
      <dsp:spPr>
        <a:xfrm>
          <a:off x="0" y="642"/>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An important and frequently debated issue in computer vision is monocular depth estimation, which includes maintaining 3D information in 2D images, which is a difficult process</a:t>
          </a:r>
        </a:p>
      </dsp:txBody>
      <dsp:txXfrm>
        <a:off x="0" y="642"/>
        <a:ext cx="10729913" cy="1052486"/>
      </dsp:txXfrm>
    </dsp:sp>
    <dsp:sp modelId="{CA843DD2-B707-48EB-834F-BA63F1F41AF1}">
      <dsp:nvSpPr>
        <dsp:cNvPr id="0" name=""/>
        <dsp:cNvSpPr/>
      </dsp:nvSpPr>
      <dsp:spPr>
        <a:xfrm>
          <a:off x="0" y="1053128"/>
          <a:ext cx="10729913" cy="0"/>
        </a:xfrm>
        <a:prstGeom prst="line">
          <a:avLst/>
        </a:prstGeom>
        <a:solidFill>
          <a:schemeClr val="accent3">
            <a:hueOff val="-1239692"/>
            <a:satOff val="202"/>
            <a:lumOff val="686"/>
            <a:alphaOff val="0"/>
          </a:schemeClr>
        </a:solidFill>
        <a:ln w="19050" cap="rnd" cmpd="sng" algn="ctr">
          <a:solidFill>
            <a:schemeClr val="accent3">
              <a:hueOff val="-1239692"/>
              <a:satOff val="202"/>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DA9DAD-EEB6-4C4F-9B2B-B25E5D56BDE3}">
      <dsp:nvSpPr>
        <dsp:cNvPr id="0" name=""/>
        <dsp:cNvSpPr/>
      </dsp:nvSpPr>
      <dsp:spPr>
        <a:xfrm>
          <a:off x="0" y="1053128"/>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Our goal is to demonstrate one such scenario where monocular depth estimation is used in the real world, using a mono vision camera like one that may be found on a computer or laptop, known as the webcam</a:t>
          </a:r>
        </a:p>
      </dsp:txBody>
      <dsp:txXfrm>
        <a:off x="0" y="1053128"/>
        <a:ext cx="10729913" cy="1052486"/>
      </dsp:txXfrm>
    </dsp:sp>
    <dsp:sp modelId="{C817055C-3B9E-4424-A494-70042845E69D}">
      <dsp:nvSpPr>
        <dsp:cNvPr id="0" name=""/>
        <dsp:cNvSpPr/>
      </dsp:nvSpPr>
      <dsp:spPr>
        <a:xfrm>
          <a:off x="0" y="2105615"/>
          <a:ext cx="10729913" cy="0"/>
        </a:xfrm>
        <a:prstGeom prst="line">
          <a:avLst/>
        </a:prstGeom>
        <a:solidFill>
          <a:schemeClr val="accent3">
            <a:hueOff val="-2479383"/>
            <a:satOff val="404"/>
            <a:lumOff val="1372"/>
            <a:alphaOff val="0"/>
          </a:schemeClr>
        </a:solidFill>
        <a:ln w="19050" cap="rnd" cmpd="sng" algn="ctr">
          <a:solidFill>
            <a:schemeClr val="accent3">
              <a:hueOff val="-2479383"/>
              <a:satOff val="404"/>
              <a:lumOff val="137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678B46-75A6-4194-9BCC-9EB9060BDC3D}">
      <dsp:nvSpPr>
        <dsp:cNvPr id="0" name=""/>
        <dsp:cNvSpPr/>
      </dsp:nvSpPr>
      <dsp:spPr>
        <a:xfrm>
          <a:off x="0" y="2105615"/>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Recent developments have seen some good and accurate findings</a:t>
          </a:r>
        </a:p>
      </dsp:txBody>
      <dsp:txXfrm>
        <a:off x="0" y="2105615"/>
        <a:ext cx="10729913" cy="1052486"/>
      </dsp:txXfrm>
    </dsp:sp>
    <dsp:sp modelId="{98B4C0C6-DDE4-418C-97B9-83946529AEA3}">
      <dsp:nvSpPr>
        <dsp:cNvPr id="0" name=""/>
        <dsp:cNvSpPr/>
      </dsp:nvSpPr>
      <dsp:spPr>
        <a:xfrm>
          <a:off x="0" y="3158101"/>
          <a:ext cx="10729913" cy="0"/>
        </a:xfrm>
        <a:prstGeom prst="line">
          <a:avLst/>
        </a:prstGeom>
        <a:solidFill>
          <a:schemeClr val="accent3">
            <a:hueOff val="-3719075"/>
            <a:satOff val="606"/>
            <a:lumOff val="2058"/>
            <a:alphaOff val="0"/>
          </a:schemeClr>
        </a:solidFill>
        <a:ln w="19050" cap="rnd" cmpd="sng" algn="ctr">
          <a:solidFill>
            <a:schemeClr val="accent3">
              <a:hueOff val="-3719075"/>
              <a:satOff val="606"/>
              <a:lumOff val="20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164F05-C58E-409A-8076-FFDEA07BB293}">
      <dsp:nvSpPr>
        <dsp:cNvPr id="0" name=""/>
        <dsp:cNvSpPr/>
      </dsp:nvSpPr>
      <dsp:spPr>
        <a:xfrm>
          <a:off x="0" y="3158101"/>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As this system or model will be running on a central processing unit, it does not allow the incoming graphics to process as it should, so the decrease in frame rate is unavoidable</a:t>
          </a:r>
        </a:p>
      </dsp:txBody>
      <dsp:txXfrm>
        <a:off x="0" y="3158101"/>
        <a:ext cx="10729913" cy="1052486"/>
      </dsp:txXfrm>
    </dsp:sp>
    <dsp:sp modelId="{31E21BE7-81B8-4D15-90FA-5303E12A1579}">
      <dsp:nvSpPr>
        <dsp:cNvPr id="0" name=""/>
        <dsp:cNvSpPr/>
      </dsp:nvSpPr>
      <dsp:spPr>
        <a:xfrm>
          <a:off x="0" y="4210588"/>
          <a:ext cx="10729913" cy="0"/>
        </a:xfrm>
        <a:prstGeom prst="line">
          <a:avLst/>
        </a:prstGeom>
        <a:solidFill>
          <a:schemeClr val="accent3">
            <a:hueOff val="-4958767"/>
            <a:satOff val="808"/>
            <a:lumOff val="2744"/>
            <a:alphaOff val="0"/>
          </a:schemeClr>
        </a:solidFill>
        <a:ln w="19050" cap="rnd" cmpd="sng" algn="ctr">
          <a:solidFill>
            <a:schemeClr val="accent3">
              <a:hueOff val="-4958767"/>
              <a:satOff val="808"/>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D720A4-8797-4CF5-8A20-EFCCB05C5C58}">
      <dsp:nvSpPr>
        <dsp:cNvPr id="0" name=""/>
        <dsp:cNvSpPr/>
      </dsp:nvSpPr>
      <dsp:spPr>
        <a:xfrm>
          <a:off x="0" y="4210588"/>
          <a:ext cx="10729913" cy="105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a:t>Our goal is to produce a respectable grade depth map from 2d images with a frame rate of 2-7 fps</a:t>
          </a:r>
        </a:p>
      </dsp:txBody>
      <dsp:txXfrm>
        <a:off x="0" y="4210588"/>
        <a:ext cx="10729913" cy="10524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4D124-9E20-41C0-81D5-4FF5BA620257}">
      <dsp:nvSpPr>
        <dsp:cNvPr id="0" name=""/>
        <dsp:cNvSpPr/>
      </dsp:nvSpPr>
      <dsp:spPr>
        <a:xfrm>
          <a:off x="0" y="0"/>
          <a:ext cx="10661073"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402556-ED24-487B-B471-00AE2FF07466}">
      <dsp:nvSpPr>
        <dsp:cNvPr id="0" name=""/>
        <dsp:cNvSpPr/>
      </dsp:nvSpPr>
      <dsp:spPr>
        <a:xfrm>
          <a:off x="0" y="0"/>
          <a:ext cx="10661073" cy="1824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dirty="0"/>
            <a:t>We also aim to estimate the distance between the camera and the human face and to detect faces in incoming video, we also aim to measure the distance between the camera and the human face</a:t>
          </a:r>
        </a:p>
      </dsp:txBody>
      <dsp:txXfrm>
        <a:off x="0" y="0"/>
        <a:ext cx="10661073" cy="1824830"/>
      </dsp:txXfrm>
    </dsp:sp>
    <dsp:sp modelId="{427B8086-DD4C-49F0-BD97-0BBDAC8ECB42}">
      <dsp:nvSpPr>
        <dsp:cNvPr id="0" name=""/>
        <dsp:cNvSpPr/>
      </dsp:nvSpPr>
      <dsp:spPr>
        <a:xfrm>
          <a:off x="0" y="1824830"/>
          <a:ext cx="10661073"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6F58B3-5342-47C5-A459-ECEA2EA3DD38}">
      <dsp:nvSpPr>
        <dsp:cNvPr id="0" name=""/>
        <dsp:cNvSpPr/>
      </dsp:nvSpPr>
      <dsp:spPr>
        <a:xfrm>
          <a:off x="0" y="1824830"/>
          <a:ext cx="10661073" cy="1824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kern="1200"/>
            <a:t>By taking the use of this reference distance we will determine the variable distance between our face and the camera in real time</a:t>
          </a:r>
        </a:p>
      </dsp:txBody>
      <dsp:txXfrm>
        <a:off x="0" y="1824830"/>
        <a:ext cx="10661073" cy="18248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FB134-83D9-4FC0-A214-CCA5EA290902}">
      <dsp:nvSpPr>
        <dsp:cNvPr id="0" name=""/>
        <dsp:cNvSpPr/>
      </dsp:nvSpPr>
      <dsp:spPr>
        <a:xfrm>
          <a:off x="0" y="712"/>
          <a:ext cx="6091311"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5C195F-ED84-46FA-AC31-BBCC58432BA9}">
      <dsp:nvSpPr>
        <dsp:cNvPr id="0" name=""/>
        <dsp:cNvSpPr/>
      </dsp:nvSpPr>
      <dsp:spPr>
        <a:xfrm>
          <a:off x="0" y="712"/>
          <a:ext cx="6091311"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a:t>The human eye will focus on the sharpest visual scene to gather information and objects that stand out in an image</a:t>
          </a:r>
        </a:p>
      </dsp:txBody>
      <dsp:txXfrm>
        <a:off x="0" y="712"/>
        <a:ext cx="6091311" cy="1166267"/>
      </dsp:txXfrm>
    </dsp:sp>
    <dsp:sp modelId="{A40F70AF-09DD-49EE-9653-4D202EC80159}">
      <dsp:nvSpPr>
        <dsp:cNvPr id="0" name=""/>
        <dsp:cNvSpPr/>
      </dsp:nvSpPr>
      <dsp:spPr>
        <a:xfrm>
          <a:off x="0" y="1166979"/>
          <a:ext cx="6091311" cy="0"/>
        </a:xfrm>
        <a:prstGeom prst="line">
          <a:avLst/>
        </a:prstGeom>
        <a:solidFill>
          <a:schemeClr val="accent2">
            <a:hueOff val="-777537"/>
            <a:satOff val="-4113"/>
            <a:lumOff val="-1568"/>
            <a:alphaOff val="0"/>
          </a:schemeClr>
        </a:solidFill>
        <a:ln w="19050" cap="rnd" cmpd="sng" algn="ctr">
          <a:solidFill>
            <a:schemeClr val="accent2">
              <a:hueOff val="-777537"/>
              <a:satOff val="-4113"/>
              <a:lumOff val="-15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E4CBBB-63C6-4149-9B5E-03847363480F}">
      <dsp:nvSpPr>
        <dsp:cNvPr id="0" name=""/>
        <dsp:cNvSpPr/>
      </dsp:nvSpPr>
      <dsp:spPr>
        <a:xfrm>
          <a:off x="0" y="1166979"/>
          <a:ext cx="6091311"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0" kern="1200" dirty="0">
              <a:effectLst>
                <a:outerShdw blurRad="38100" dist="38100" dir="2700000" algn="tl">
                  <a:srgbClr val="000000">
                    <a:alpha val="43137"/>
                  </a:srgbClr>
                </a:outerShdw>
              </a:effectLst>
            </a:rPr>
            <a:t>Moreover, different cells inside retina will react to absorbing light in a different way, which helps our brain construct images</a:t>
          </a:r>
        </a:p>
      </dsp:txBody>
      <dsp:txXfrm>
        <a:off x="0" y="1166979"/>
        <a:ext cx="6091311" cy="1166267"/>
      </dsp:txXfrm>
    </dsp:sp>
    <dsp:sp modelId="{E99445C5-EBE1-4745-9273-549D819F6CD9}">
      <dsp:nvSpPr>
        <dsp:cNvPr id="0" name=""/>
        <dsp:cNvSpPr/>
      </dsp:nvSpPr>
      <dsp:spPr>
        <a:xfrm>
          <a:off x="0" y="2333247"/>
          <a:ext cx="6091311" cy="0"/>
        </a:xfrm>
        <a:prstGeom prst="line">
          <a:avLst/>
        </a:prstGeom>
        <a:solidFill>
          <a:schemeClr val="accent2">
            <a:hueOff val="-1555074"/>
            <a:satOff val="-8227"/>
            <a:lumOff val="-3137"/>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039790-D5D0-47AD-8C2B-BF167C1915F0}">
      <dsp:nvSpPr>
        <dsp:cNvPr id="0" name=""/>
        <dsp:cNvSpPr/>
      </dsp:nvSpPr>
      <dsp:spPr>
        <a:xfrm>
          <a:off x="0" y="2333247"/>
          <a:ext cx="6091311"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a:effectLst>
                <a:outerShdw blurRad="38100" dist="38100" dir="2700000" algn="tl">
                  <a:srgbClr val="000000">
                    <a:alpha val="43137"/>
                  </a:srgbClr>
                </a:outerShdw>
              </a:effectLst>
            </a:rPr>
            <a:t>Image formation in camera is an interesting topic because it can make us think about how our brain perceives images as well as causes a fascinating illusion Images can be formed by the sensors in the camera or by optical devices such as mirrors, lenses, or prisms</a:t>
          </a:r>
        </a:p>
      </dsp:txBody>
      <dsp:txXfrm>
        <a:off x="0" y="2333247"/>
        <a:ext cx="6091311" cy="1166267"/>
      </dsp:txXfrm>
    </dsp:sp>
    <dsp:sp modelId="{53B5722B-1305-451B-9F68-C62144992826}">
      <dsp:nvSpPr>
        <dsp:cNvPr id="0" name=""/>
        <dsp:cNvSpPr/>
      </dsp:nvSpPr>
      <dsp:spPr>
        <a:xfrm>
          <a:off x="0" y="3499514"/>
          <a:ext cx="6091311" cy="0"/>
        </a:xfrm>
        <a:prstGeom prst="line">
          <a:avLst/>
        </a:prstGeom>
        <a:solidFill>
          <a:schemeClr val="accent2">
            <a:hueOff val="-2332611"/>
            <a:satOff val="-12340"/>
            <a:lumOff val="-4705"/>
            <a:alphaOff val="0"/>
          </a:schemeClr>
        </a:solidFill>
        <a:ln w="19050" cap="rnd" cmpd="sng" algn="ctr">
          <a:solidFill>
            <a:schemeClr val="accent2">
              <a:hueOff val="-2332611"/>
              <a:satOff val="-12340"/>
              <a:lumOff val="-470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FE721D-2BE8-4067-A3FD-BBC298812EC5}">
      <dsp:nvSpPr>
        <dsp:cNvPr id="0" name=""/>
        <dsp:cNvSpPr/>
      </dsp:nvSpPr>
      <dsp:spPr>
        <a:xfrm>
          <a:off x="0" y="3499514"/>
          <a:ext cx="6091311"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a:effectLst>
                <a:outerShdw blurRad="38100" dist="38100" dir="2700000" algn="tl">
                  <a:srgbClr val="000000">
                    <a:alpha val="43137"/>
                  </a:srgbClr>
                </a:outerShdw>
              </a:effectLst>
            </a:rPr>
            <a:t>The three major processes involved in this theory are Reflection-absorption theory can be present in cameras, too</a:t>
          </a:r>
        </a:p>
      </dsp:txBody>
      <dsp:txXfrm>
        <a:off x="0" y="3499514"/>
        <a:ext cx="6091311" cy="1166267"/>
      </dsp:txXfrm>
    </dsp:sp>
    <dsp:sp modelId="{2692AA08-2C7C-4E6B-9C2D-F7A238DE1B39}">
      <dsp:nvSpPr>
        <dsp:cNvPr id="0" name=""/>
        <dsp:cNvSpPr/>
      </dsp:nvSpPr>
      <dsp:spPr>
        <a:xfrm>
          <a:off x="0" y="4665782"/>
          <a:ext cx="6091311" cy="0"/>
        </a:xfrm>
        <a:prstGeom prst="line">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D32F97-0069-4887-8C7A-CDA785B9F6A9}">
      <dsp:nvSpPr>
        <dsp:cNvPr id="0" name=""/>
        <dsp:cNvSpPr/>
      </dsp:nvSpPr>
      <dsp:spPr>
        <a:xfrm>
          <a:off x="0" y="4665782"/>
          <a:ext cx="6091311" cy="1166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a:t>Today, camera lens are merely evident and recognizable tools for capturing clear photographs in a variety of shapes and sizes</a:t>
          </a:r>
        </a:p>
      </dsp:txBody>
      <dsp:txXfrm>
        <a:off x="0" y="4665782"/>
        <a:ext cx="6091311" cy="11662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69906-4B1D-453A-9BDE-5C17BD8E096A}">
      <dsp:nvSpPr>
        <dsp:cNvPr id="0" name=""/>
        <dsp:cNvSpPr/>
      </dsp:nvSpPr>
      <dsp:spPr>
        <a:xfrm>
          <a:off x="0" y="0"/>
          <a:ext cx="5471572"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5B392C-DD22-4DDE-9ECA-4A5D3C012C18}">
      <dsp:nvSpPr>
        <dsp:cNvPr id="0" name=""/>
        <dsp:cNvSpPr/>
      </dsp:nvSpPr>
      <dsp:spPr>
        <a:xfrm>
          <a:off x="0" y="0"/>
          <a:ext cx="5471572" cy="2986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a:effectLst>
                <a:outerShdw blurRad="38100" dist="38100" dir="2700000" algn="tl">
                  <a:srgbClr val="000000">
                    <a:alpha val="43137"/>
                  </a:srgbClr>
                </a:outerShdw>
              </a:effectLst>
            </a:rPr>
            <a:t>Another important operation for these lenses is to convert the collection of light waves that travel through the lens aperture and hit the camera's film or digital sensor into an image</a:t>
          </a:r>
        </a:p>
      </dsp:txBody>
      <dsp:txXfrm>
        <a:off x="0" y="0"/>
        <a:ext cx="5471572" cy="2986615"/>
      </dsp:txXfrm>
    </dsp:sp>
    <dsp:sp modelId="{5EB0E02F-375A-41D3-A329-9CD56AB09FA9}">
      <dsp:nvSpPr>
        <dsp:cNvPr id="0" name=""/>
        <dsp:cNvSpPr/>
      </dsp:nvSpPr>
      <dsp:spPr>
        <a:xfrm>
          <a:off x="0" y="2986615"/>
          <a:ext cx="5471572" cy="0"/>
        </a:xfrm>
        <a:prstGeom prst="line">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2848E1-7625-40EF-9906-EEDBAC69C47D}">
      <dsp:nvSpPr>
        <dsp:cNvPr id="0" name=""/>
        <dsp:cNvSpPr/>
      </dsp:nvSpPr>
      <dsp:spPr>
        <a:xfrm>
          <a:off x="0" y="2986615"/>
          <a:ext cx="5471572" cy="2986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strike="noStrike" kern="1200" dirty="0">
              <a:effectLst>
                <a:outerShdw blurRad="38100" dist="38100" dir="2700000" algn="tl">
                  <a:srgbClr val="000000">
                    <a:alpha val="43137"/>
                  </a:srgbClr>
                </a:outerShdw>
              </a:effectLst>
            </a:rPr>
            <a:t>The opposite happens as one moves closer to what’s being photographed</a:t>
          </a:r>
        </a:p>
      </dsp:txBody>
      <dsp:txXfrm>
        <a:off x="0" y="2986615"/>
        <a:ext cx="5471572" cy="29866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3282B-93CA-4A4E-9606-183A8078B5C0}">
      <dsp:nvSpPr>
        <dsp:cNvPr id="0" name=""/>
        <dsp:cNvSpPr/>
      </dsp:nvSpPr>
      <dsp:spPr>
        <a:xfrm>
          <a:off x="0" y="0"/>
          <a:ext cx="6608617"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F5CF44-6A84-473B-8267-CAE78EE33098}">
      <dsp:nvSpPr>
        <dsp:cNvPr id="0" name=""/>
        <dsp:cNvSpPr/>
      </dsp:nvSpPr>
      <dsp:spPr>
        <a:xfrm>
          <a:off x="0" y="0"/>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CCD is short for charge-coupled device</a:t>
          </a:r>
        </a:p>
      </dsp:txBody>
      <dsp:txXfrm>
        <a:off x="0" y="0"/>
        <a:ext cx="6608617" cy="1452003"/>
      </dsp:txXfrm>
    </dsp:sp>
    <dsp:sp modelId="{8EE9D6A8-4F4C-4628-AF77-F275F9C117D2}">
      <dsp:nvSpPr>
        <dsp:cNvPr id="0" name=""/>
        <dsp:cNvSpPr/>
      </dsp:nvSpPr>
      <dsp:spPr>
        <a:xfrm>
          <a:off x="0" y="1452003"/>
          <a:ext cx="6608617"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DD91BF-FAA1-4C69-B30F-30A681147DEE}">
      <dsp:nvSpPr>
        <dsp:cNvPr id="0" name=""/>
        <dsp:cNvSpPr/>
      </dsp:nvSpPr>
      <dsp:spPr>
        <a:xfrm>
          <a:off x="0" y="1452003"/>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It is an image sensor and, like other sensors, it captures values ​​and converts them into an electrical signal</a:t>
          </a:r>
        </a:p>
      </dsp:txBody>
      <dsp:txXfrm>
        <a:off x="0" y="1452003"/>
        <a:ext cx="6608617" cy="1452003"/>
      </dsp:txXfrm>
    </dsp:sp>
    <dsp:sp modelId="{5D526267-3A32-4DED-987B-32942973BC5D}">
      <dsp:nvSpPr>
        <dsp:cNvPr id="0" name=""/>
        <dsp:cNvSpPr/>
      </dsp:nvSpPr>
      <dsp:spPr>
        <a:xfrm>
          <a:off x="0" y="2904006"/>
          <a:ext cx="6608617"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07B36-331D-4D58-A129-82E9E0018B79}">
      <dsp:nvSpPr>
        <dsp:cNvPr id="0" name=""/>
        <dsp:cNvSpPr/>
      </dsp:nvSpPr>
      <dsp:spPr>
        <a:xfrm>
          <a:off x="0" y="2904006"/>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a:t>This CCD is actually shaped like an array or rectangular grating</a:t>
          </a:r>
        </a:p>
      </dsp:txBody>
      <dsp:txXfrm>
        <a:off x="0" y="2904006"/>
        <a:ext cx="6608617" cy="1452003"/>
      </dsp:txXfrm>
    </dsp:sp>
    <dsp:sp modelId="{896AE7D1-EC64-4833-89F9-378B2D6510D4}">
      <dsp:nvSpPr>
        <dsp:cNvPr id="0" name=""/>
        <dsp:cNvSpPr/>
      </dsp:nvSpPr>
      <dsp:spPr>
        <a:xfrm>
          <a:off x="0" y="4356009"/>
          <a:ext cx="6608617"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89C58D-5182-466E-AAF1-1231426D765D}">
      <dsp:nvSpPr>
        <dsp:cNvPr id="0" name=""/>
        <dsp:cNvSpPr/>
      </dsp:nvSpPr>
      <dsp:spPr>
        <a:xfrm>
          <a:off x="0" y="4356009"/>
          <a:ext cx="6608617" cy="145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a:t>Each CCD array sensor is itself an analog sensor</a:t>
          </a:r>
        </a:p>
      </dsp:txBody>
      <dsp:txXfrm>
        <a:off x="0" y="4356009"/>
        <a:ext cx="6608617" cy="145200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F7B13-0BF6-4FB2-BDC0-70970C974B60}" type="datetimeFigureOut">
              <a:rPr lang="en-IN" smtClean="0"/>
              <a:t>05-08-2022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8BBE8-08FA-4067-A844-2E8A71A3A80B}" type="slidenum">
              <a:rPr lang="en-IN" smtClean="0"/>
              <a:t>‹#›</a:t>
            </a:fld>
            <a:endParaRPr lang="en-IN"/>
          </a:p>
        </p:txBody>
      </p:sp>
    </p:spTree>
    <p:extLst>
      <p:ext uri="{BB962C8B-B14F-4D97-AF65-F5344CB8AC3E}">
        <p14:creationId xmlns:p14="http://schemas.microsoft.com/office/powerpoint/2010/main" val="2445987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3A8BBE8-08FA-4067-A844-2E8A71A3A80B}" type="slidenum">
              <a:rPr lang="en-IN" smtClean="0"/>
              <a:t>6</a:t>
            </a:fld>
            <a:endParaRPr lang="en-IN"/>
          </a:p>
        </p:txBody>
      </p:sp>
    </p:spTree>
    <p:extLst>
      <p:ext uri="{BB962C8B-B14F-4D97-AF65-F5344CB8AC3E}">
        <p14:creationId xmlns:p14="http://schemas.microsoft.com/office/powerpoint/2010/main" val="1431499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3A8BBE8-08FA-4067-A844-2E8A71A3A80B}" type="slidenum">
              <a:rPr lang="en-IN" smtClean="0"/>
              <a:t>19</a:t>
            </a:fld>
            <a:endParaRPr lang="en-IN"/>
          </a:p>
        </p:txBody>
      </p:sp>
    </p:spTree>
    <p:extLst>
      <p:ext uri="{BB962C8B-B14F-4D97-AF65-F5344CB8AC3E}">
        <p14:creationId xmlns:p14="http://schemas.microsoft.com/office/powerpoint/2010/main" val="1118923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C0DF3CA-ACBB-4D5E-8AC8-259D5FE3C55B}" type="datetimeFigureOut">
              <a:rPr lang="en-IN" smtClean="0"/>
              <a:t>05-08-2022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406554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0DF3CA-ACBB-4D5E-8AC8-259D5FE3C55B}" type="datetimeFigureOut">
              <a:rPr lang="en-IN" smtClean="0"/>
              <a:t>05-08-2022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212699703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0695345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1627678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29697331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41023135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37294385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DF3CA-ACBB-4D5E-8AC8-259D5FE3C55B}" type="datetimeFigureOut">
              <a:rPr lang="en-IN" smtClean="0"/>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1892488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DF3CA-ACBB-4D5E-8AC8-259D5FE3C55B}" type="datetimeFigureOut">
              <a:rPr lang="en-IN" smtClean="0"/>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121150178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DF3CA-ACBB-4D5E-8AC8-259D5FE3C55B}" type="datetimeFigureOut">
              <a:rPr lang="en-IN" smtClean="0"/>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211989796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DF3CA-ACBB-4D5E-8AC8-259D5FE3C55B}" type="datetimeFigureOut">
              <a:rPr lang="en-IN" smtClean="0"/>
              <a:t>05-08-2022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38425997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0DF3CA-ACBB-4D5E-8AC8-259D5FE3C55B}" type="datetimeFigureOut">
              <a:rPr lang="en-IN" smtClean="0"/>
              <a:t>05-08-2022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15384985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0DF3CA-ACBB-4D5E-8AC8-259D5FE3C55B}" type="datetimeFigureOut">
              <a:rPr lang="en-IN" smtClean="0"/>
              <a:t>05-08-2022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5314271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0DF3CA-ACBB-4D5E-8AC8-259D5FE3C55B}" type="datetimeFigureOut">
              <a:rPr lang="en-IN" smtClean="0"/>
              <a:t>05-08-2022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40373427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C0DF3CA-ACBB-4D5E-8AC8-259D5FE3C55B}" type="datetimeFigureOut">
              <a:rPr lang="en-IN" smtClean="0"/>
              <a:t>05-08-2022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19932868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0DF3CA-ACBB-4D5E-8AC8-259D5FE3C55B}" type="datetimeFigureOut">
              <a:rPr lang="en-IN" smtClean="0"/>
              <a:t>05-08-2022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56887004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0DF3CA-ACBB-4D5E-8AC8-259D5FE3C55B}" type="datetimeFigureOut">
              <a:rPr lang="en-IN" smtClean="0"/>
              <a:t>05-08-2022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3FB5746-8CFB-4F8B-AF25-40A4942DFD59}" type="slidenum">
              <a:rPr lang="en-IN" smtClean="0"/>
              <a:t>‹#›</a:t>
            </a:fld>
            <a:endParaRPr lang="en-IN"/>
          </a:p>
        </p:txBody>
      </p:sp>
    </p:spTree>
    <p:extLst>
      <p:ext uri="{BB962C8B-B14F-4D97-AF65-F5344CB8AC3E}">
        <p14:creationId xmlns:p14="http://schemas.microsoft.com/office/powerpoint/2010/main" val="254948519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0DF3CA-ACBB-4D5E-8AC8-259D5FE3C55B}" type="datetimeFigureOut">
              <a:rPr lang="en-IN" smtClean="0"/>
              <a:t>05-08-2022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FB5746-8CFB-4F8B-AF25-40A4942DFD59}" type="slidenum">
              <a:rPr lang="en-IN" smtClean="0"/>
              <a:t>‹#›</a:t>
            </a:fld>
            <a:endParaRPr lang="en-IN"/>
          </a:p>
        </p:txBody>
      </p:sp>
    </p:spTree>
    <p:extLst>
      <p:ext uri="{BB962C8B-B14F-4D97-AF65-F5344CB8AC3E}">
        <p14:creationId xmlns:p14="http://schemas.microsoft.com/office/powerpoint/2010/main" val="135497478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Layout" Target="../diagrams/layout9.xml"/><Relationship Id="rId7" Type="http://schemas.openxmlformats.org/officeDocument/2006/relationships/image" Target="../media/image13.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diagramLayout" Target="../diagrams/layout11.xml"/><Relationship Id="rId7" Type="http://schemas.openxmlformats.org/officeDocument/2006/relationships/image" Target="../media/image22.jp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24.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13.xml"/><Relationship Id="rId7" Type="http://schemas.openxmlformats.org/officeDocument/2006/relationships/image" Target="../media/image25.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7.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28.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microsoft.com/office/2007/relationships/hdphoto" Target="../media/hdphoto1.wdp"/><Relationship Id="rId7" Type="http://schemas.openxmlformats.org/officeDocument/2006/relationships/diagramColors" Target="../diagrams/colors7.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microsoft.com/office/2007/relationships/diagramDrawing" Target="../diagrams/drawing8.xml"/><Relationship Id="rId3" Type="http://schemas.microsoft.com/office/2007/relationships/hdphoto" Target="../media/hdphoto2.wdp"/><Relationship Id="rId7" Type="http://schemas.openxmlformats.org/officeDocument/2006/relationships/diagramColors" Target="../diagrams/colors8.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verse depth parametrization - Wikipedia"/>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30553" y="675139"/>
            <a:ext cx="6414338" cy="600275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3595542" y="4365719"/>
            <a:ext cx="7564583" cy="1751832"/>
          </a:xfrm>
        </p:spPr>
        <p:txBody>
          <a:bodyPr>
            <a:normAutofit/>
            <a:scene3d>
              <a:camera prst="perspectiveFront"/>
              <a:lightRig rig="threePt" dir="t"/>
            </a:scene3d>
          </a:bodyPr>
          <a:lstStyle/>
          <a:p>
            <a:r>
              <a:rPr lang="en-US" sz="2400" cap="none" dirty="0">
                <a:ln w="0"/>
                <a:gradFill>
                  <a:gsLst>
                    <a:gs pos="21000">
                      <a:srgbClr val="53575C"/>
                    </a:gs>
                    <a:gs pos="88000">
                      <a:srgbClr val="C5C7CA"/>
                    </a:gs>
                  </a:gsLst>
                  <a:lin ang="5400000"/>
                </a:gradFill>
              </a:rPr>
              <a:t>LAKSHMI NARAYAN SHRIVAS(19EC071)</a:t>
            </a:r>
          </a:p>
          <a:p>
            <a:r>
              <a:rPr lang="en-US" sz="2400" cap="none" dirty="0">
                <a:ln w="0"/>
                <a:gradFill>
                  <a:gsLst>
                    <a:gs pos="21000">
                      <a:srgbClr val="53575C"/>
                    </a:gs>
                    <a:gs pos="88000">
                      <a:srgbClr val="C5C7CA"/>
                    </a:gs>
                  </a:gsLst>
                  <a:lin ang="5400000"/>
                </a:gradFill>
              </a:rPr>
              <a:t>BHAVESH KUMAR(19EC001)</a:t>
            </a:r>
          </a:p>
          <a:p>
            <a:r>
              <a:rPr lang="en-US" sz="2400" cap="none" dirty="0">
                <a:ln w="0"/>
                <a:gradFill>
                  <a:gsLst>
                    <a:gs pos="21000">
                      <a:srgbClr val="53575C"/>
                    </a:gs>
                    <a:gs pos="88000">
                      <a:srgbClr val="C5C7CA"/>
                    </a:gs>
                  </a:gsLst>
                  <a:lin ang="5400000"/>
                </a:gradFill>
              </a:rPr>
              <a:t>UTSAV </a:t>
            </a:r>
            <a:r>
              <a:rPr lang="en-US" sz="2400" cap="none" dirty="0" smtClean="0">
                <a:ln w="0"/>
                <a:gradFill>
                  <a:gsLst>
                    <a:gs pos="21000">
                      <a:srgbClr val="53575C"/>
                    </a:gs>
                    <a:gs pos="88000">
                      <a:srgbClr val="C5C7CA"/>
                    </a:gs>
                  </a:gsLst>
                  <a:lin ang="5400000"/>
                </a:gradFill>
              </a:rPr>
              <a:t>BHOJANI(19EC008</a:t>
            </a:r>
            <a:r>
              <a:rPr lang="en-US" sz="2400" cap="none" dirty="0">
                <a:ln w="0"/>
                <a:gradFill>
                  <a:gsLst>
                    <a:gs pos="21000">
                      <a:srgbClr val="53575C"/>
                    </a:gs>
                    <a:gs pos="88000">
                      <a:srgbClr val="C5C7CA"/>
                    </a:gs>
                  </a:gsLst>
                  <a:lin ang="5400000"/>
                </a:gradFill>
              </a:rPr>
              <a:t>)</a:t>
            </a:r>
          </a:p>
        </p:txBody>
      </p:sp>
      <p:sp>
        <p:nvSpPr>
          <p:cNvPr id="4" name="Rectangle 3"/>
          <p:cNvSpPr/>
          <p:nvPr/>
        </p:nvSpPr>
        <p:spPr>
          <a:xfrm>
            <a:off x="1416496" y="2631406"/>
            <a:ext cx="9743629" cy="1754326"/>
          </a:xfrm>
          <a:prstGeom prst="rect">
            <a:avLst/>
          </a:prstGeom>
          <a:noFill/>
        </p:spPr>
        <p:txBody>
          <a:bodyPr wrap="none" lIns="91440" tIns="45720" rIns="91440" bIns="45720">
            <a:spAutoFit/>
          </a:bodyPr>
          <a:lstStyle/>
          <a:p>
            <a:pPr algn="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MONOCULAR DEPTH ESITMATION</a:t>
            </a:r>
            <a:b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 UAV</a:t>
            </a:r>
            <a:endPar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43905609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674927" cy="1136073"/>
          </a:xfrm>
        </p:spPr>
        <p:txBody>
          <a:bodyPr/>
          <a:lstStyle/>
          <a:p>
            <a:pPr algn="ctr"/>
            <a:r>
              <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WORKING</a:t>
            </a:r>
          </a:p>
        </p:txBody>
      </p:sp>
      <p:graphicFrame>
        <p:nvGraphicFramePr>
          <p:cNvPr id="4" name="Content Placeholder">
            <a:extLst>
              <a:ext uri="{FF2B5EF4-FFF2-40B4-BE49-F238E27FC236}">
                <a16:creationId xmlns:a16="http://schemas.microsoft.com/office/drawing/2014/main" xmlns="" id="{F307CE5A-5119-80C5-530F-D5870C5A4329}"/>
              </a:ext>
            </a:extLst>
          </p:cNvPr>
          <p:cNvGraphicFramePr>
            <a:graphicFrameLocks noGrp="1"/>
          </p:cNvGraphicFramePr>
          <p:nvPr>
            <p:ph idx="1"/>
            <p:extLst>
              <p:ext uri="{D42A27DB-BD31-4B8C-83A1-F6EECF244321}">
                <p14:modId xmlns:p14="http://schemas.microsoft.com/office/powerpoint/2010/main" val="3541448838"/>
              </p:ext>
            </p:extLst>
          </p:nvPr>
        </p:nvGraphicFramePr>
        <p:xfrm>
          <a:off x="96983" y="1534895"/>
          <a:ext cx="6608618" cy="5808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C:\Users\CHARUSAT\Desktop\temp\autonomous-flight\Image formation in cmaera\ccd_array.jpg"/>
          <p:cNvPicPr/>
          <p:nvPr/>
        </p:nvPicPr>
        <p:blipFill>
          <a:blip r:embed="rId7">
            <a:extLst>
              <a:ext uri="{28A0092B-C50C-407E-A947-70E740481C1C}">
                <a14:useLocalDpi xmlns:a14="http://schemas.microsoft.com/office/drawing/2010/main" val="0"/>
              </a:ext>
            </a:extLst>
          </a:blip>
          <a:srcRect/>
          <a:stretch>
            <a:fillRect/>
          </a:stretch>
        </p:blipFill>
        <p:spPr bwMode="auto">
          <a:xfrm>
            <a:off x="6793921" y="1471610"/>
            <a:ext cx="2668734" cy="31558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C:\Users\CHARUSAT\Desktop\temp\autonomous-flight\Image formation in cmaera\ccd_sensor_array.jpg"/>
          <p:cNvPicPr/>
          <p:nvPr/>
        </p:nvPicPr>
        <p:blipFill>
          <a:blip r:embed="rId8">
            <a:extLst>
              <a:ext uri="{28A0092B-C50C-407E-A947-70E740481C1C}">
                <a14:useLocalDpi xmlns:a14="http://schemas.microsoft.com/office/drawing/2010/main" val="0"/>
              </a:ext>
            </a:extLst>
          </a:blip>
          <a:srcRect/>
          <a:stretch>
            <a:fillRect/>
          </a:stretch>
        </p:blipFill>
        <p:spPr bwMode="auto">
          <a:xfrm>
            <a:off x="6793921" y="4765962"/>
            <a:ext cx="5301096" cy="17179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C:\Users\CHARUSAT\Desktop\temp\autonomous-flight\Image formation in cmaera\ccd.jpg"/>
          <p:cNvPicPr/>
          <p:nvPr/>
        </p:nvPicPr>
        <p:blipFill>
          <a:blip r:embed="rId9">
            <a:extLst>
              <a:ext uri="{28A0092B-C50C-407E-A947-70E740481C1C}">
                <a14:useLocalDpi xmlns:a14="http://schemas.microsoft.com/office/drawing/2010/main" val="0"/>
              </a:ext>
            </a:extLst>
          </a:blip>
          <a:srcRect/>
          <a:stretch>
            <a:fillRect/>
          </a:stretch>
        </p:blipFill>
        <p:spPr bwMode="auto">
          <a:xfrm>
            <a:off x="9533657" y="1471611"/>
            <a:ext cx="2561360" cy="31558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056950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4">
                                            <p:graphicEl>
                                              <a:dgm id="{F403282B-93CA-4A4E-9606-183A8078B5C0}"/>
                                            </p:graphicEl>
                                          </p:spTgt>
                                        </p:tgtEl>
                                        <p:attrNameLst>
                                          <p:attrName>style.visibility</p:attrName>
                                        </p:attrNameLst>
                                      </p:cBhvr>
                                      <p:to>
                                        <p:strVal val="visible"/>
                                      </p:to>
                                    </p:set>
                                    <p:anim calcmode="lin" valueType="num">
                                      <p:cBhvr>
                                        <p:cTn id="14" dur="500" fill="hold"/>
                                        <p:tgtEl>
                                          <p:spTgt spid="4">
                                            <p:graphicEl>
                                              <a:dgm id="{F403282B-93CA-4A4E-9606-183A8078B5C0}"/>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F403282B-93CA-4A4E-9606-183A8078B5C0}"/>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F403282B-93CA-4A4E-9606-183A8078B5C0}"/>
                                            </p:graphicEl>
                                          </p:spTgt>
                                        </p:tgtEl>
                                      </p:cBhvr>
                                    </p:animEffect>
                                    <p:anim calcmode="lin" valueType="num">
                                      <p:cBhvr>
                                        <p:cTn id="17" dur="500" fill="hold"/>
                                        <p:tgtEl>
                                          <p:spTgt spid="4">
                                            <p:graphicEl>
                                              <a:dgm id="{F403282B-93CA-4A4E-9606-183A8078B5C0}"/>
                                            </p:graphicEl>
                                          </p:spTgt>
                                        </p:tgtEl>
                                        <p:attrNameLst>
                                          <p:attrName>ppt_x</p:attrName>
                                        </p:attrNameLst>
                                      </p:cBhvr>
                                      <p:tavLst>
                                        <p:tav tm="0">
                                          <p:val>
                                            <p:fltVal val="0.5"/>
                                          </p:val>
                                        </p:tav>
                                        <p:tav tm="100000">
                                          <p:val>
                                            <p:strVal val="#ppt_x"/>
                                          </p:val>
                                        </p:tav>
                                      </p:tavLst>
                                    </p:anim>
                                    <p:anim calcmode="lin" valueType="num">
                                      <p:cBhvr>
                                        <p:cTn id="18" dur="500" fill="hold"/>
                                        <p:tgtEl>
                                          <p:spTgt spid="4">
                                            <p:graphicEl>
                                              <a:dgm id="{F403282B-93CA-4A4E-9606-183A8078B5C0}"/>
                                            </p:graphic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4">
                                            <p:graphicEl>
                                              <a:dgm id="{75F5CF44-6A84-473B-8267-CAE78EE33098}"/>
                                            </p:graphicEl>
                                          </p:spTgt>
                                        </p:tgtEl>
                                        <p:attrNameLst>
                                          <p:attrName>style.visibility</p:attrName>
                                        </p:attrNameLst>
                                      </p:cBhvr>
                                      <p:to>
                                        <p:strVal val="visible"/>
                                      </p:to>
                                    </p:set>
                                    <p:anim calcmode="lin" valueType="num">
                                      <p:cBhvr>
                                        <p:cTn id="21" dur="500" fill="hold"/>
                                        <p:tgtEl>
                                          <p:spTgt spid="4">
                                            <p:graphicEl>
                                              <a:dgm id="{75F5CF44-6A84-473B-8267-CAE78EE33098}"/>
                                            </p:graphicEl>
                                          </p:spTgt>
                                        </p:tgtEl>
                                        <p:attrNameLst>
                                          <p:attrName>ppt_w</p:attrName>
                                        </p:attrNameLst>
                                      </p:cBhvr>
                                      <p:tavLst>
                                        <p:tav tm="0">
                                          <p:val>
                                            <p:fltVal val="0"/>
                                          </p:val>
                                        </p:tav>
                                        <p:tav tm="100000">
                                          <p:val>
                                            <p:strVal val="#ppt_w"/>
                                          </p:val>
                                        </p:tav>
                                      </p:tavLst>
                                    </p:anim>
                                    <p:anim calcmode="lin" valueType="num">
                                      <p:cBhvr>
                                        <p:cTn id="22" dur="500" fill="hold"/>
                                        <p:tgtEl>
                                          <p:spTgt spid="4">
                                            <p:graphicEl>
                                              <a:dgm id="{75F5CF44-6A84-473B-8267-CAE78EE33098}"/>
                                            </p:graphicEl>
                                          </p:spTgt>
                                        </p:tgtEl>
                                        <p:attrNameLst>
                                          <p:attrName>ppt_h</p:attrName>
                                        </p:attrNameLst>
                                      </p:cBhvr>
                                      <p:tavLst>
                                        <p:tav tm="0">
                                          <p:val>
                                            <p:fltVal val="0"/>
                                          </p:val>
                                        </p:tav>
                                        <p:tav tm="100000">
                                          <p:val>
                                            <p:strVal val="#ppt_h"/>
                                          </p:val>
                                        </p:tav>
                                      </p:tavLst>
                                    </p:anim>
                                    <p:animEffect transition="in" filter="fade">
                                      <p:cBhvr>
                                        <p:cTn id="23" dur="500"/>
                                        <p:tgtEl>
                                          <p:spTgt spid="4">
                                            <p:graphicEl>
                                              <a:dgm id="{75F5CF44-6A84-473B-8267-CAE78EE33098}"/>
                                            </p:graphicEl>
                                          </p:spTgt>
                                        </p:tgtEl>
                                      </p:cBhvr>
                                    </p:animEffect>
                                    <p:anim calcmode="lin" valueType="num">
                                      <p:cBhvr>
                                        <p:cTn id="24" dur="500" fill="hold"/>
                                        <p:tgtEl>
                                          <p:spTgt spid="4">
                                            <p:graphicEl>
                                              <a:dgm id="{75F5CF44-6A84-473B-8267-CAE78EE33098}"/>
                                            </p:graphicEl>
                                          </p:spTgt>
                                        </p:tgtEl>
                                        <p:attrNameLst>
                                          <p:attrName>ppt_x</p:attrName>
                                        </p:attrNameLst>
                                      </p:cBhvr>
                                      <p:tavLst>
                                        <p:tav tm="0">
                                          <p:val>
                                            <p:fltVal val="0.5"/>
                                          </p:val>
                                        </p:tav>
                                        <p:tav tm="100000">
                                          <p:val>
                                            <p:strVal val="#ppt_x"/>
                                          </p:val>
                                        </p:tav>
                                      </p:tavLst>
                                    </p:anim>
                                    <p:anim calcmode="lin" valueType="num">
                                      <p:cBhvr>
                                        <p:cTn id="25" dur="500" fill="hold"/>
                                        <p:tgtEl>
                                          <p:spTgt spid="4">
                                            <p:graphicEl>
                                              <a:dgm id="{75F5CF44-6A84-473B-8267-CAE78EE33098}"/>
                                            </p:graphicEl>
                                          </p:spTgt>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528" fill="hold" grpId="0" nodeType="clickEffect">
                                  <p:stCondLst>
                                    <p:cond delay="0"/>
                                  </p:stCondLst>
                                  <p:childTnLst>
                                    <p:set>
                                      <p:cBhvr>
                                        <p:cTn id="29" dur="1" fill="hold">
                                          <p:stCondLst>
                                            <p:cond delay="0"/>
                                          </p:stCondLst>
                                        </p:cTn>
                                        <p:tgtEl>
                                          <p:spTgt spid="4">
                                            <p:graphicEl>
                                              <a:dgm id="{8EE9D6A8-4F4C-4628-AF77-F275F9C117D2}"/>
                                            </p:graphicEl>
                                          </p:spTgt>
                                        </p:tgtEl>
                                        <p:attrNameLst>
                                          <p:attrName>style.visibility</p:attrName>
                                        </p:attrNameLst>
                                      </p:cBhvr>
                                      <p:to>
                                        <p:strVal val="visible"/>
                                      </p:to>
                                    </p:set>
                                    <p:anim calcmode="lin" valueType="num">
                                      <p:cBhvr>
                                        <p:cTn id="30" dur="500" fill="hold"/>
                                        <p:tgtEl>
                                          <p:spTgt spid="4">
                                            <p:graphicEl>
                                              <a:dgm id="{8EE9D6A8-4F4C-4628-AF77-F275F9C117D2}"/>
                                            </p:graphicEl>
                                          </p:spTgt>
                                        </p:tgtEl>
                                        <p:attrNameLst>
                                          <p:attrName>ppt_w</p:attrName>
                                        </p:attrNameLst>
                                      </p:cBhvr>
                                      <p:tavLst>
                                        <p:tav tm="0">
                                          <p:val>
                                            <p:fltVal val="0"/>
                                          </p:val>
                                        </p:tav>
                                        <p:tav tm="100000">
                                          <p:val>
                                            <p:strVal val="#ppt_w"/>
                                          </p:val>
                                        </p:tav>
                                      </p:tavLst>
                                    </p:anim>
                                    <p:anim calcmode="lin" valueType="num">
                                      <p:cBhvr>
                                        <p:cTn id="31" dur="500" fill="hold"/>
                                        <p:tgtEl>
                                          <p:spTgt spid="4">
                                            <p:graphicEl>
                                              <a:dgm id="{8EE9D6A8-4F4C-4628-AF77-F275F9C117D2}"/>
                                            </p:graphicEl>
                                          </p:spTgt>
                                        </p:tgtEl>
                                        <p:attrNameLst>
                                          <p:attrName>ppt_h</p:attrName>
                                        </p:attrNameLst>
                                      </p:cBhvr>
                                      <p:tavLst>
                                        <p:tav tm="0">
                                          <p:val>
                                            <p:fltVal val="0"/>
                                          </p:val>
                                        </p:tav>
                                        <p:tav tm="100000">
                                          <p:val>
                                            <p:strVal val="#ppt_h"/>
                                          </p:val>
                                        </p:tav>
                                      </p:tavLst>
                                    </p:anim>
                                    <p:animEffect transition="in" filter="fade">
                                      <p:cBhvr>
                                        <p:cTn id="32" dur="500"/>
                                        <p:tgtEl>
                                          <p:spTgt spid="4">
                                            <p:graphicEl>
                                              <a:dgm id="{8EE9D6A8-4F4C-4628-AF77-F275F9C117D2}"/>
                                            </p:graphicEl>
                                          </p:spTgt>
                                        </p:tgtEl>
                                      </p:cBhvr>
                                    </p:animEffect>
                                    <p:anim calcmode="lin" valueType="num">
                                      <p:cBhvr>
                                        <p:cTn id="33" dur="500" fill="hold"/>
                                        <p:tgtEl>
                                          <p:spTgt spid="4">
                                            <p:graphicEl>
                                              <a:dgm id="{8EE9D6A8-4F4C-4628-AF77-F275F9C117D2}"/>
                                            </p:graphicEl>
                                          </p:spTgt>
                                        </p:tgtEl>
                                        <p:attrNameLst>
                                          <p:attrName>ppt_x</p:attrName>
                                        </p:attrNameLst>
                                      </p:cBhvr>
                                      <p:tavLst>
                                        <p:tav tm="0">
                                          <p:val>
                                            <p:fltVal val="0.5"/>
                                          </p:val>
                                        </p:tav>
                                        <p:tav tm="100000">
                                          <p:val>
                                            <p:strVal val="#ppt_x"/>
                                          </p:val>
                                        </p:tav>
                                      </p:tavLst>
                                    </p:anim>
                                    <p:anim calcmode="lin" valueType="num">
                                      <p:cBhvr>
                                        <p:cTn id="34" dur="500" fill="hold"/>
                                        <p:tgtEl>
                                          <p:spTgt spid="4">
                                            <p:graphicEl>
                                              <a:dgm id="{8EE9D6A8-4F4C-4628-AF77-F275F9C117D2}"/>
                                            </p:graphicEl>
                                          </p:spTgt>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0"/>
                                  </p:stCondLst>
                                  <p:childTnLst>
                                    <p:set>
                                      <p:cBhvr>
                                        <p:cTn id="36" dur="1" fill="hold">
                                          <p:stCondLst>
                                            <p:cond delay="0"/>
                                          </p:stCondLst>
                                        </p:cTn>
                                        <p:tgtEl>
                                          <p:spTgt spid="4">
                                            <p:graphicEl>
                                              <a:dgm id="{FADD91BF-FAA1-4C69-B30F-30A681147DEE}"/>
                                            </p:graphicEl>
                                          </p:spTgt>
                                        </p:tgtEl>
                                        <p:attrNameLst>
                                          <p:attrName>style.visibility</p:attrName>
                                        </p:attrNameLst>
                                      </p:cBhvr>
                                      <p:to>
                                        <p:strVal val="visible"/>
                                      </p:to>
                                    </p:set>
                                    <p:anim calcmode="lin" valueType="num">
                                      <p:cBhvr>
                                        <p:cTn id="37" dur="500" fill="hold"/>
                                        <p:tgtEl>
                                          <p:spTgt spid="4">
                                            <p:graphicEl>
                                              <a:dgm id="{FADD91BF-FAA1-4C69-B30F-30A681147DEE}"/>
                                            </p:graphicEl>
                                          </p:spTgt>
                                        </p:tgtEl>
                                        <p:attrNameLst>
                                          <p:attrName>ppt_w</p:attrName>
                                        </p:attrNameLst>
                                      </p:cBhvr>
                                      <p:tavLst>
                                        <p:tav tm="0">
                                          <p:val>
                                            <p:fltVal val="0"/>
                                          </p:val>
                                        </p:tav>
                                        <p:tav tm="100000">
                                          <p:val>
                                            <p:strVal val="#ppt_w"/>
                                          </p:val>
                                        </p:tav>
                                      </p:tavLst>
                                    </p:anim>
                                    <p:anim calcmode="lin" valueType="num">
                                      <p:cBhvr>
                                        <p:cTn id="38" dur="500" fill="hold"/>
                                        <p:tgtEl>
                                          <p:spTgt spid="4">
                                            <p:graphicEl>
                                              <a:dgm id="{FADD91BF-FAA1-4C69-B30F-30A681147DEE}"/>
                                            </p:graphicEl>
                                          </p:spTgt>
                                        </p:tgtEl>
                                        <p:attrNameLst>
                                          <p:attrName>ppt_h</p:attrName>
                                        </p:attrNameLst>
                                      </p:cBhvr>
                                      <p:tavLst>
                                        <p:tav tm="0">
                                          <p:val>
                                            <p:fltVal val="0"/>
                                          </p:val>
                                        </p:tav>
                                        <p:tav tm="100000">
                                          <p:val>
                                            <p:strVal val="#ppt_h"/>
                                          </p:val>
                                        </p:tav>
                                      </p:tavLst>
                                    </p:anim>
                                    <p:animEffect transition="in" filter="fade">
                                      <p:cBhvr>
                                        <p:cTn id="39" dur="500"/>
                                        <p:tgtEl>
                                          <p:spTgt spid="4">
                                            <p:graphicEl>
                                              <a:dgm id="{FADD91BF-FAA1-4C69-B30F-30A681147DEE}"/>
                                            </p:graphicEl>
                                          </p:spTgt>
                                        </p:tgtEl>
                                      </p:cBhvr>
                                    </p:animEffect>
                                    <p:anim calcmode="lin" valueType="num">
                                      <p:cBhvr>
                                        <p:cTn id="40" dur="500" fill="hold"/>
                                        <p:tgtEl>
                                          <p:spTgt spid="4">
                                            <p:graphicEl>
                                              <a:dgm id="{FADD91BF-FAA1-4C69-B30F-30A681147DEE}"/>
                                            </p:graphicEl>
                                          </p:spTgt>
                                        </p:tgtEl>
                                        <p:attrNameLst>
                                          <p:attrName>ppt_x</p:attrName>
                                        </p:attrNameLst>
                                      </p:cBhvr>
                                      <p:tavLst>
                                        <p:tav tm="0">
                                          <p:val>
                                            <p:fltVal val="0.5"/>
                                          </p:val>
                                        </p:tav>
                                        <p:tav tm="100000">
                                          <p:val>
                                            <p:strVal val="#ppt_x"/>
                                          </p:val>
                                        </p:tav>
                                      </p:tavLst>
                                    </p:anim>
                                    <p:anim calcmode="lin" valueType="num">
                                      <p:cBhvr>
                                        <p:cTn id="41" dur="500" fill="hold"/>
                                        <p:tgtEl>
                                          <p:spTgt spid="4">
                                            <p:graphicEl>
                                              <a:dgm id="{FADD91BF-FAA1-4C69-B30F-30A681147DEE}"/>
                                            </p:graphicEl>
                                          </p:spTgt>
                                        </p:tgtEl>
                                        <p:attrNameLst>
                                          <p:attrName>ppt_y</p:attrName>
                                        </p:attrNameLst>
                                      </p:cBhvr>
                                      <p:tavLst>
                                        <p:tav tm="0">
                                          <p:val>
                                            <p:fltVal val="0.5"/>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grpId="0" nodeType="clickEffect">
                                  <p:stCondLst>
                                    <p:cond delay="0"/>
                                  </p:stCondLst>
                                  <p:childTnLst>
                                    <p:set>
                                      <p:cBhvr>
                                        <p:cTn id="45" dur="1" fill="hold">
                                          <p:stCondLst>
                                            <p:cond delay="0"/>
                                          </p:stCondLst>
                                        </p:cTn>
                                        <p:tgtEl>
                                          <p:spTgt spid="4">
                                            <p:graphicEl>
                                              <a:dgm id="{5D526267-3A32-4DED-987B-32942973BC5D}"/>
                                            </p:graphicEl>
                                          </p:spTgt>
                                        </p:tgtEl>
                                        <p:attrNameLst>
                                          <p:attrName>style.visibility</p:attrName>
                                        </p:attrNameLst>
                                      </p:cBhvr>
                                      <p:to>
                                        <p:strVal val="visible"/>
                                      </p:to>
                                    </p:set>
                                    <p:anim calcmode="lin" valueType="num">
                                      <p:cBhvr>
                                        <p:cTn id="46" dur="500" fill="hold"/>
                                        <p:tgtEl>
                                          <p:spTgt spid="4">
                                            <p:graphicEl>
                                              <a:dgm id="{5D526267-3A32-4DED-987B-32942973BC5D}"/>
                                            </p:graphicEl>
                                          </p:spTgt>
                                        </p:tgtEl>
                                        <p:attrNameLst>
                                          <p:attrName>ppt_w</p:attrName>
                                        </p:attrNameLst>
                                      </p:cBhvr>
                                      <p:tavLst>
                                        <p:tav tm="0">
                                          <p:val>
                                            <p:fltVal val="0"/>
                                          </p:val>
                                        </p:tav>
                                        <p:tav tm="100000">
                                          <p:val>
                                            <p:strVal val="#ppt_w"/>
                                          </p:val>
                                        </p:tav>
                                      </p:tavLst>
                                    </p:anim>
                                    <p:anim calcmode="lin" valueType="num">
                                      <p:cBhvr>
                                        <p:cTn id="47" dur="500" fill="hold"/>
                                        <p:tgtEl>
                                          <p:spTgt spid="4">
                                            <p:graphicEl>
                                              <a:dgm id="{5D526267-3A32-4DED-987B-32942973BC5D}"/>
                                            </p:graphicEl>
                                          </p:spTgt>
                                        </p:tgtEl>
                                        <p:attrNameLst>
                                          <p:attrName>ppt_h</p:attrName>
                                        </p:attrNameLst>
                                      </p:cBhvr>
                                      <p:tavLst>
                                        <p:tav tm="0">
                                          <p:val>
                                            <p:fltVal val="0"/>
                                          </p:val>
                                        </p:tav>
                                        <p:tav tm="100000">
                                          <p:val>
                                            <p:strVal val="#ppt_h"/>
                                          </p:val>
                                        </p:tav>
                                      </p:tavLst>
                                    </p:anim>
                                    <p:animEffect transition="in" filter="fade">
                                      <p:cBhvr>
                                        <p:cTn id="48" dur="500"/>
                                        <p:tgtEl>
                                          <p:spTgt spid="4">
                                            <p:graphicEl>
                                              <a:dgm id="{5D526267-3A32-4DED-987B-32942973BC5D}"/>
                                            </p:graphicEl>
                                          </p:spTgt>
                                        </p:tgtEl>
                                      </p:cBhvr>
                                    </p:animEffect>
                                    <p:anim calcmode="lin" valueType="num">
                                      <p:cBhvr>
                                        <p:cTn id="49" dur="500" fill="hold"/>
                                        <p:tgtEl>
                                          <p:spTgt spid="4">
                                            <p:graphicEl>
                                              <a:dgm id="{5D526267-3A32-4DED-987B-32942973BC5D}"/>
                                            </p:graphicEl>
                                          </p:spTgt>
                                        </p:tgtEl>
                                        <p:attrNameLst>
                                          <p:attrName>ppt_x</p:attrName>
                                        </p:attrNameLst>
                                      </p:cBhvr>
                                      <p:tavLst>
                                        <p:tav tm="0">
                                          <p:val>
                                            <p:fltVal val="0.5"/>
                                          </p:val>
                                        </p:tav>
                                        <p:tav tm="100000">
                                          <p:val>
                                            <p:strVal val="#ppt_x"/>
                                          </p:val>
                                        </p:tav>
                                      </p:tavLst>
                                    </p:anim>
                                    <p:anim calcmode="lin" valueType="num">
                                      <p:cBhvr>
                                        <p:cTn id="50" dur="500" fill="hold"/>
                                        <p:tgtEl>
                                          <p:spTgt spid="4">
                                            <p:graphicEl>
                                              <a:dgm id="{5D526267-3A32-4DED-987B-32942973BC5D}"/>
                                            </p:graphicEl>
                                          </p:spTgt>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4">
                                            <p:graphicEl>
                                              <a:dgm id="{A1707B36-331D-4D58-A129-82E9E0018B79}"/>
                                            </p:graphicEl>
                                          </p:spTgt>
                                        </p:tgtEl>
                                        <p:attrNameLst>
                                          <p:attrName>style.visibility</p:attrName>
                                        </p:attrNameLst>
                                      </p:cBhvr>
                                      <p:to>
                                        <p:strVal val="visible"/>
                                      </p:to>
                                    </p:set>
                                    <p:anim calcmode="lin" valueType="num">
                                      <p:cBhvr>
                                        <p:cTn id="53" dur="500" fill="hold"/>
                                        <p:tgtEl>
                                          <p:spTgt spid="4">
                                            <p:graphicEl>
                                              <a:dgm id="{A1707B36-331D-4D58-A129-82E9E0018B79}"/>
                                            </p:graphicEl>
                                          </p:spTgt>
                                        </p:tgtEl>
                                        <p:attrNameLst>
                                          <p:attrName>ppt_w</p:attrName>
                                        </p:attrNameLst>
                                      </p:cBhvr>
                                      <p:tavLst>
                                        <p:tav tm="0">
                                          <p:val>
                                            <p:fltVal val="0"/>
                                          </p:val>
                                        </p:tav>
                                        <p:tav tm="100000">
                                          <p:val>
                                            <p:strVal val="#ppt_w"/>
                                          </p:val>
                                        </p:tav>
                                      </p:tavLst>
                                    </p:anim>
                                    <p:anim calcmode="lin" valueType="num">
                                      <p:cBhvr>
                                        <p:cTn id="54" dur="500" fill="hold"/>
                                        <p:tgtEl>
                                          <p:spTgt spid="4">
                                            <p:graphicEl>
                                              <a:dgm id="{A1707B36-331D-4D58-A129-82E9E0018B79}"/>
                                            </p:graphicEl>
                                          </p:spTgt>
                                        </p:tgtEl>
                                        <p:attrNameLst>
                                          <p:attrName>ppt_h</p:attrName>
                                        </p:attrNameLst>
                                      </p:cBhvr>
                                      <p:tavLst>
                                        <p:tav tm="0">
                                          <p:val>
                                            <p:fltVal val="0"/>
                                          </p:val>
                                        </p:tav>
                                        <p:tav tm="100000">
                                          <p:val>
                                            <p:strVal val="#ppt_h"/>
                                          </p:val>
                                        </p:tav>
                                      </p:tavLst>
                                    </p:anim>
                                    <p:animEffect transition="in" filter="fade">
                                      <p:cBhvr>
                                        <p:cTn id="55" dur="500"/>
                                        <p:tgtEl>
                                          <p:spTgt spid="4">
                                            <p:graphicEl>
                                              <a:dgm id="{A1707B36-331D-4D58-A129-82E9E0018B79}"/>
                                            </p:graphicEl>
                                          </p:spTgt>
                                        </p:tgtEl>
                                      </p:cBhvr>
                                    </p:animEffect>
                                    <p:anim calcmode="lin" valueType="num">
                                      <p:cBhvr>
                                        <p:cTn id="56" dur="500" fill="hold"/>
                                        <p:tgtEl>
                                          <p:spTgt spid="4">
                                            <p:graphicEl>
                                              <a:dgm id="{A1707B36-331D-4D58-A129-82E9E0018B79}"/>
                                            </p:graphicEl>
                                          </p:spTgt>
                                        </p:tgtEl>
                                        <p:attrNameLst>
                                          <p:attrName>ppt_x</p:attrName>
                                        </p:attrNameLst>
                                      </p:cBhvr>
                                      <p:tavLst>
                                        <p:tav tm="0">
                                          <p:val>
                                            <p:fltVal val="0.5"/>
                                          </p:val>
                                        </p:tav>
                                        <p:tav tm="100000">
                                          <p:val>
                                            <p:strVal val="#ppt_x"/>
                                          </p:val>
                                        </p:tav>
                                      </p:tavLst>
                                    </p:anim>
                                    <p:anim calcmode="lin" valueType="num">
                                      <p:cBhvr>
                                        <p:cTn id="57" dur="500" fill="hold"/>
                                        <p:tgtEl>
                                          <p:spTgt spid="4">
                                            <p:graphicEl>
                                              <a:dgm id="{A1707B36-331D-4D58-A129-82E9E0018B79}"/>
                                            </p:graphicEl>
                                          </p:spTgt>
                                        </p:tgtEl>
                                        <p:attrNameLst>
                                          <p:attrName>ppt_y</p:attrName>
                                        </p:attrNameLst>
                                      </p:cBhvr>
                                      <p:tavLst>
                                        <p:tav tm="0">
                                          <p:val>
                                            <p:fltVal val="0.5"/>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528" fill="hold" grpId="0" nodeType="clickEffect">
                                  <p:stCondLst>
                                    <p:cond delay="0"/>
                                  </p:stCondLst>
                                  <p:childTnLst>
                                    <p:set>
                                      <p:cBhvr>
                                        <p:cTn id="61" dur="1" fill="hold">
                                          <p:stCondLst>
                                            <p:cond delay="0"/>
                                          </p:stCondLst>
                                        </p:cTn>
                                        <p:tgtEl>
                                          <p:spTgt spid="4">
                                            <p:graphicEl>
                                              <a:dgm id="{896AE7D1-EC64-4833-89F9-378B2D6510D4}"/>
                                            </p:graphicEl>
                                          </p:spTgt>
                                        </p:tgtEl>
                                        <p:attrNameLst>
                                          <p:attrName>style.visibility</p:attrName>
                                        </p:attrNameLst>
                                      </p:cBhvr>
                                      <p:to>
                                        <p:strVal val="visible"/>
                                      </p:to>
                                    </p:set>
                                    <p:anim calcmode="lin" valueType="num">
                                      <p:cBhvr>
                                        <p:cTn id="62" dur="500" fill="hold"/>
                                        <p:tgtEl>
                                          <p:spTgt spid="4">
                                            <p:graphicEl>
                                              <a:dgm id="{896AE7D1-EC64-4833-89F9-378B2D6510D4}"/>
                                            </p:graphicEl>
                                          </p:spTgt>
                                        </p:tgtEl>
                                        <p:attrNameLst>
                                          <p:attrName>ppt_w</p:attrName>
                                        </p:attrNameLst>
                                      </p:cBhvr>
                                      <p:tavLst>
                                        <p:tav tm="0">
                                          <p:val>
                                            <p:fltVal val="0"/>
                                          </p:val>
                                        </p:tav>
                                        <p:tav tm="100000">
                                          <p:val>
                                            <p:strVal val="#ppt_w"/>
                                          </p:val>
                                        </p:tav>
                                      </p:tavLst>
                                    </p:anim>
                                    <p:anim calcmode="lin" valueType="num">
                                      <p:cBhvr>
                                        <p:cTn id="63" dur="500" fill="hold"/>
                                        <p:tgtEl>
                                          <p:spTgt spid="4">
                                            <p:graphicEl>
                                              <a:dgm id="{896AE7D1-EC64-4833-89F9-378B2D6510D4}"/>
                                            </p:graphicEl>
                                          </p:spTgt>
                                        </p:tgtEl>
                                        <p:attrNameLst>
                                          <p:attrName>ppt_h</p:attrName>
                                        </p:attrNameLst>
                                      </p:cBhvr>
                                      <p:tavLst>
                                        <p:tav tm="0">
                                          <p:val>
                                            <p:fltVal val="0"/>
                                          </p:val>
                                        </p:tav>
                                        <p:tav tm="100000">
                                          <p:val>
                                            <p:strVal val="#ppt_h"/>
                                          </p:val>
                                        </p:tav>
                                      </p:tavLst>
                                    </p:anim>
                                    <p:animEffect transition="in" filter="fade">
                                      <p:cBhvr>
                                        <p:cTn id="64" dur="500"/>
                                        <p:tgtEl>
                                          <p:spTgt spid="4">
                                            <p:graphicEl>
                                              <a:dgm id="{896AE7D1-EC64-4833-89F9-378B2D6510D4}"/>
                                            </p:graphicEl>
                                          </p:spTgt>
                                        </p:tgtEl>
                                      </p:cBhvr>
                                    </p:animEffect>
                                    <p:anim calcmode="lin" valueType="num">
                                      <p:cBhvr>
                                        <p:cTn id="65" dur="500" fill="hold"/>
                                        <p:tgtEl>
                                          <p:spTgt spid="4">
                                            <p:graphicEl>
                                              <a:dgm id="{896AE7D1-EC64-4833-89F9-378B2D6510D4}"/>
                                            </p:graphicEl>
                                          </p:spTgt>
                                        </p:tgtEl>
                                        <p:attrNameLst>
                                          <p:attrName>ppt_x</p:attrName>
                                        </p:attrNameLst>
                                      </p:cBhvr>
                                      <p:tavLst>
                                        <p:tav tm="0">
                                          <p:val>
                                            <p:fltVal val="0.5"/>
                                          </p:val>
                                        </p:tav>
                                        <p:tav tm="100000">
                                          <p:val>
                                            <p:strVal val="#ppt_x"/>
                                          </p:val>
                                        </p:tav>
                                      </p:tavLst>
                                    </p:anim>
                                    <p:anim calcmode="lin" valueType="num">
                                      <p:cBhvr>
                                        <p:cTn id="66" dur="500" fill="hold"/>
                                        <p:tgtEl>
                                          <p:spTgt spid="4">
                                            <p:graphicEl>
                                              <a:dgm id="{896AE7D1-EC64-4833-89F9-378B2D6510D4}"/>
                                            </p:graphicEl>
                                          </p:spTgt>
                                        </p:tgtEl>
                                        <p:attrNameLst>
                                          <p:attrName>ppt_y</p:attrName>
                                        </p:attrNameLst>
                                      </p:cBhvr>
                                      <p:tavLst>
                                        <p:tav tm="0">
                                          <p:val>
                                            <p:fltVal val="0.5"/>
                                          </p:val>
                                        </p:tav>
                                        <p:tav tm="100000">
                                          <p:val>
                                            <p:strVal val="#ppt_y"/>
                                          </p:val>
                                        </p:tav>
                                      </p:tavLst>
                                    </p:anim>
                                  </p:childTnLst>
                                </p:cTn>
                              </p:par>
                              <p:par>
                                <p:cTn id="67" presetID="53" presetClass="entr" presetSubtype="528" fill="hold" grpId="0" nodeType="withEffect">
                                  <p:stCondLst>
                                    <p:cond delay="0"/>
                                  </p:stCondLst>
                                  <p:childTnLst>
                                    <p:set>
                                      <p:cBhvr>
                                        <p:cTn id="68" dur="1" fill="hold">
                                          <p:stCondLst>
                                            <p:cond delay="0"/>
                                          </p:stCondLst>
                                        </p:cTn>
                                        <p:tgtEl>
                                          <p:spTgt spid="4">
                                            <p:graphicEl>
                                              <a:dgm id="{8F89C58D-5182-466E-AAF1-1231426D765D}"/>
                                            </p:graphicEl>
                                          </p:spTgt>
                                        </p:tgtEl>
                                        <p:attrNameLst>
                                          <p:attrName>style.visibility</p:attrName>
                                        </p:attrNameLst>
                                      </p:cBhvr>
                                      <p:to>
                                        <p:strVal val="visible"/>
                                      </p:to>
                                    </p:set>
                                    <p:anim calcmode="lin" valueType="num">
                                      <p:cBhvr>
                                        <p:cTn id="69" dur="500" fill="hold"/>
                                        <p:tgtEl>
                                          <p:spTgt spid="4">
                                            <p:graphicEl>
                                              <a:dgm id="{8F89C58D-5182-466E-AAF1-1231426D765D}"/>
                                            </p:graphicEl>
                                          </p:spTgt>
                                        </p:tgtEl>
                                        <p:attrNameLst>
                                          <p:attrName>ppt_w</p:attrName>
                                        </p:attrNameLst>
                                      </p:cBhvr>
                                      <p:tavLst>
                                        <p:tav tm="0">
                                          <p:val>
                                            <p:fltVal val="0"/>
                                          </p:val>
                                        </p:tav>
                                        <p:tav tm="100000">
                                          <p:val>
                                            <p:strVal val="#ppt_w"/>
                                          </p:val>
                                        </p:tav>
                                      </p:tavLst>
                                    </p:anim>
                                    <p:anim calcmode="lin" valueType="num">
                                      <p:cBhvr>
                                        <p:cTn id="70" dur="500" fill="hold"/>
                                        <p:tgtEl>
                                          <p:spTgt spid="4">
                                            <p:graphicEl>
                                              <a:dgm id="{8F89C58D-5182-466E-AAF1-1231426D765D}"/>
                                            </p:graphicEl>
                                          </p:spTgt>
                                        </p:tgtEl>
                                        <p:attrNameLst>
                                          <p:attrName>ppt_h</p:attrName>
                                        </p:attrNameLst>
                                      </p:cBhvr>
                                      <p:tavLst>
                                        <p:tav tm="0">
                                          <p:val>
                                            <p:fltVal val="0"/>
                                          </p:val>
                                        </p:tav>
                                        <p:tav tm="100000">
                                          <p:val>
                                            <p:strVal val="#ppt_h"/>
                                          </p:val>
                                        </p:tav>
                                      </p:tavLst>
                                    </p:anim>
                                    <p:animEffect transition="in" filter="fade">
                                      <p:cBhvr>
                                        <p:cTn id="71" dur="500"/>
                                        <p:tgtEl>
                                          <p:spTgt spid="4">
                                            <p:graphicEl>
                                              <a:dgm id="{8F89C58D-5182-466E-AAF1-1231426D765D}"/>
                                            </p:graphicEl>
                                          </p:spTgt>
                                        </p:tgtEl>
                                      </p:cBhvr>
                                    </p:animEffect>
                                    <p:anim calcmode="lin" valueType="num">
                                      <p:cBhvr>
                                        <p:cTn id="72" dur="500" fill="hold"/>
                                        <p:tgtEl>
                                          <p:spTgt spid="4">
                                            <p:graphicEl>
                                              <a:dgm id="{8F89C58D-5182-466E-AAF1-1231426D765D}"/>
                                            </p:graphicEl>
                                          </p:spTgt>
                                        </p:tgtEl>
                                        <p:attrNameLst>
                                          <p:attrName>ppt_x</p:attrName>
                                        </p:attrNameLst>
                                      </p:cBhvr>
                                      <p:tavLst>
                                        <p:tav tm="0">
                                          <p:val>
                                            <p:fltVal val="0.5"/>
                                          </p:val>
                                        </p:tav>
                                        <p:tav tm="100000">
                                          <p:val>
                                            <p:strVal val="#ppt_x"/>
                                          </p:val>
                                        </p:tav>
                                      </p:tavLst>
                                    </p:anim>
                                    <p:anim calcmode="lin" valueType="num">
                                      <p:cBhvr>
                                        <p:cTn id="73" dur="500" fill="hold"/>
                                        <p:tgtEl>
                                          <p:spTgt spid="4">
                                            <p:graphicEl>
                                              <a:dgm id="{8F89C58D-5182-466E-AAF1-1231426D765D}"/>
                                            </p:graphicEl>
                                          </p:spTgt>
                                        </p:tgtEl>
                                        <p:attrNameLst>
                                          <p:attrName>ppt_y</p:attrName>
                                        </p:attrNameLst>
                                      </p:cBhvr>
                                      <p:tavLst>
                                        <p:tav tm="0">
                                          <p:val>
                                            <p:fltVal val="0.5"/>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1000"/>
                                        <p:tgtEl>
                                          <p:spTgt spid="5"/>
                                        </p:tgtEl>
                                      </p:cBhvr>
                                    </p:animEffect>
                                    <p:anim calcmode="lin" valueType="num">
                                      <p:cBhvr>
                                        <p:cTn id="79" dur="1000" fill="hold"/>
                                        <p:tgtEl>
                                          <p:spTgt spid="5"/>
                                        </p:tgtEl>
                                        <p:attrNameLst>
                                          <p:attrName>ppt_x</p:attrName>
                                        </p:attrNameLst>
                                      </p:cBhvr>
                                      <p:tavLst>
                                        <p:tav tm="0">
                                          <p:val>
                                            <p:strVal val="#ppt_x"/>
                                          </p:val>
                                        </p:tav>
                                        <p:tav tm="100000">
                                          <p:val>
                                            <p:strVal val="#ppt_x"/>
                                          </p:val>
                                        </p:tav>
                                      </p:tavLst>
                                    </p:anim>
                                    <p:anim calcmode="lin" valueType="num">
                                      <p:cBhvr>
                                        <p:cTn id="80" dur="1000" fill="hold"/>
                                        <p:tgtEl>
                                          <p:spTgt spid="5"/>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1000"/>
                                        <p:tgtEl>
                                          <p:spTgt spid="7"/>
                                        </p:tgtEl>
                                      </p:cBhvr>
                                    </p:animEffect>
                                    <p:anim calcmode="lin" valueType="num">
                                      <p:cBhvr>
                                        <p:cTn id="84" dur="1000" fill="hold"/>
                                        <p:tgtEl>
                                          <p:spTgt spid="7"/>
                                        </p:tgtEl>
                                        <p:attrNameLst>
                                          <p:attrName>ppt_x</p:attrName>
                                        </p:attrNameLst>
                                      </p:cBhvr>
                                      <p:tavLst>
                                        <p:tav tm="0">
                                          <p:val>
                                            <p:strVal val="#ppt_x"/>
                                          </p:val>
                                        </p:tav>
                                        <p:tav tm="100000">
                                          <p:val>
                                            <p:strVal val="#ppt_x"/>
                                          </p:val>
                                        </p:tav>
                                      </p:tavLst>
                                    </p:anim>
                                    <p:anim calcmode="lin" valueType="num">
                                      <p:cBhvr>
                                        <p:cTn id="85" dur="1000" fill="hold"/>
                                        <p:tgtEl>
                                          <p:spTgt spid="7"/>
                                        </p:tgtEl>
                                        <p:attrNameLst>
                                          <p:attrName>ppt_y</p:attrName>
                                        </p:attrNameLst>
                                      </p:cBhvr>
                                      <p:tavLst>
                                        <p:tav tm="0">
                                          <p:val>
                                            <p:strVal val="#ppt_y+.1"/>
                                          </p:val>
                                        </p:tav>
                                        <p:tav tm="100000">
                                          <p:val>
                                            <p:strVal val="#ppt_y"/>
                                          </p:val>
                                        </p:tav>
                                      </p:tavLst>
                                    </p:anim>
                                  </p:childTnLst>
                                </p:cTn>
                              </p:par>
                            </p:childTnLst>
                          </p:cTn>
                        </p:par>
                        <p:par>
                          <p:cTn id="86" fill="hold">
                            <p:stCondLst>
                              <p:cond delay="1000"/>
                            </p:stCondLst>
                            <p:childTnLst>
                              <p:par>
                                <p:cTn id="87" presetID="42" presetClass="entr" presetSubtype="0" fill="hold" nodeType="after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540217" cy="1041009"/>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DEEP NEURAL NETWORKS</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Content Placeholder">
            <a:extLst>
              <a:ext uri="{FF2B5EF4-FFF2-40B4-BE49-F238E27FC236}">
                <a16:creationId xmlns:a16="http://schemas.microsoft.com/office/drawing/2014/main" xmlns="" id="{3B6E5C0B-066E-EE88-CCED-3F4D07EA5A43}"/>
              </a:ext>
            </a:extLst>
          </p:cNvPr>
          <p:cNvGraphicFramePr>
            <a:graphicFrameLocks noGrp="1"/>
          </p:cNvGraphicFramePr>
          <p:nvPr>
            <p:ph idx="1"/>
            <p:extLst>
              <p:ext uri="{D42A27DB-BD31-4B8C-83A1-F6EECF244321}">
                <p14:modId xmlns:p14="http://schemas.microsoft.com/office/powerpoint/2010/main" val="1800125280"/>
              </p:ext>
            </p:extLst>
          </p:nvPr>
        </p:nvGraphicFramePr>
        <p:xfrm>
          <a:off x="685800" y="1223889"/>
          <a:ext cx="10723098" cy="5134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511694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4">
                                            <p:graphicEl>
                                              <a:dgm id="{3A1D9F13-0A97-4ADF-BC4F-3D36FE341348}"/>
                                            </p:graphicEl>
                                          </p:spTgt>
                                        </p:tgtEl>
                                        <p:attrNameLst>
                                          <p:attrName>style.visibility</p:attrName>
                                        </p:attrNameLst>
                                      </p:cBhvr>
                                      <p:to>
                                        <p:strVal val="visible"/>
                                      </p:to>
                                    </p:set>
                                    <p:anim calcmode="lin" valueType="num">
                                      <p:cBhvr>
                                        <p:cTn id="14" dur="500" fill="hold"/>
                                        <p:tgtEl>
                                          <p:spTgt spid="4">
                                            <p:graphicEl>
                                              <a:dgm id="{3A1D9F13-0A97-4ADF-BC4F-3D36FE341348}"/>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3A1D9F13-0A97-4ADF-BC4F-3D36FE341348}"/>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3A1D9F13-0A97-4ADF-BC4F-3D36FE341348}"/>
                                            </p:graphicEl>
                                          </p:spTgt>
                                        </p:tgtEl>
                                      </p:cBhvr>
                                    </p:animEffect>
                                    <p:anim calcmode="lin" valueType="num">
                                      <p:cBhvr>
                                        <p:cTn id="17" dur="500" fill="hold"/>
                                        <p:tgtEl>
                                          <p:spTgt spid="4">
                                            <p:graphicEl>
                                              <a:dgm id="{3A1D9F13-0A97-4ADF-BC4F-3D36FE341348}"/>
                                            </p:graphicEl>
                                          </p:spTgt>
                                        </p:tgtEl>
                                        <p:attrNameLst>
                                          <p:attrName>ppt_x</p:attrName>
                                        </p:attrNameLst>
                                      </p:cBhvr>
                                      <p:tavLst>
                                        <p:tav tm="0">
                                          <p:val>
                                            <p:fltVal val="0.5"/>
                                          </p:val>
                                        </p:tav>
                                        <p:tav tm="100000">
                                          <p:val>
                                            <p:strVal val="#ppt_x"/>
                                          </p:val>
                                        </p:tav>
                                      </p:tavLst>
                                    </p:anim>
                                    <p:anim calcmode="lin" valueType="num">
                                      <p:cBhvr>
                                        <p:cTn id="18" dur="500" fill="hold"/>
                                        <p:tgtEl>
                                          <p:spTgt spid="4">
                                            <p:graphicEl>
                                              <a:dgm id="{3A1D9F13-0A97-4ADF-BC4F-3D36FE341348}"/>
                                            </p:graphic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4">
                                            <p:graphicEl>
                                              <a:dgm id="{C070B9DE-CF81-4F84-B023-E593787A7C17}"/>
                                            </p:graphicEl>
                                          </p:spTgt>
                                        </p:tgtEl>
                                        <p:attrNameLst>
                                          <p:attrName>style.visibility</p:attrName>
                                        </p:attrNameLst>
                                      </p:cBhvr>
                                      <p:to>
                                        <p:strVal val="visible"/>
                                      </p:to>
                                    </p:set>
                                    <p:anim calcmode="lin" valueType="num">
                                      <p:cBhvr>
                                        <p:cTn id="21" dur="500" fill="hold"/>
                                        <p:tgtEl>
                                          <p:spTgt spid="4">
                                            <p:graphicEl>
                                              <a:dgm id="{C070B9DE-CF81-4F84-B023-E593787A7C17}"/>
                                            </p:graphicEl>
                                          </p:spTgt>
                                        </p:tgtEl>
                                        <p:attrNameLst>
                                          <p:attrName>ppt_w</p:attrName>
                                        </p:attrNameLst>
                                      </p:cBhvr>
                                      <p:tavLst>
                                        <p:tav tm="0">
                                          <p:val>
                                            <p:fltVal val="0"/>
                                          </p:val>
                                        </p:tav>
                                        <p:tav tm="100000">
                                          <p:val>
                                            <p:strVal val="#ppt_w"/>
                                          </p:val>
                                        </p:tav>
                                      </p:tavLst>
                                    </p:anim>
                                    <p:anim calcmode="lin" valueType="num">
                                      <p:cBhvr>
                                        <p:cTn id="22" dur="500" fill="hold"/>
                                        <p:tgtEl>
                                          <p:spTgt spid="4">
                                            <p:graphicEl>
                                              <a:dgm id="{C070B9DE-CF81-4F84-B023-E593787A7C17}"/>
                                            </p:graphicEl>
                                          </p:spTgt>
                                        </p:tgtEl>
                                        <p:attrNameLst>
                                          <p:attrName>ppt_h</p:attrName>
                                        </p:attrNameLst>
                                      </p:cBhvr>
                                      <p:tavLst>
                                        <p:tav tm="0">
                                          <p:val>
                                            <p:fltVal val="0"/>
                                          </p:val>
                                        </p:tav>
                                        <p:tav tm="100000">
                                          <p:val>
                                            <p:strVal val="#ppt_h"/>
                                          </p:val>
                                        </p:tav>
                                      </p:tavLst>
                                    </p:anim>
                                    <p:animEffect transition="in" filter="fade">
                                      <p:cBhvr>
                                        <p:cTn id="23" dur="500"/>
                                        <p:tgtEl>
                                          <p:spTgt spid="4">
                                            <p:graphicEl>
                                              <a:dgm id="{C070B9DE-CF81-4F84-B023-E593787A7C17}"/>
                                            </p:graphicEl>
                                          </p:spTgt>
                                        </p:tgtEl>
                                      </p:cBhvr>
                                    </p:animEffect>
                                    <p:anim calcmode="lin" valueType="num">
                                      <p:cBhvr>
                                        <p:cTn id="24" dur="500" fill="hold"/>
                                        <p:tgtEl>
                                          <p:spTgt spid="4">
                                            <p:graphicEl>
                                              <a:dgm id="{C070B9DE-CF81-4F84-B023-E593787A7C17}"/>
                                            </p:graphicEl>
                                          </p:spTgt>
                                        </p:tgtEl>
                                        <p:attrNameLst>
                                          <p:attrName>ppt_x</p:attrName>
                                        </p:attrNameLst>
                                      </p:cBhvr>
                                      <p:tavLst>
                                        <p:tav tm="0">
                                          <p:val>
                                            <p:fltVal val="0.5"/>
                                          </p:val>
                                        </p:tav>
                                        <p:tav tm="100000">
                                          <p:val>
                                            <p:strVal val="#ppt_x"/>
                                          </p:val>
                                        </p:tav>
                                      </p:tavLst>
                                    </p:anim>
                                    <p:anim calcmode="lin" valueType="num">
                                      <p:cBhvr>
                                        <p:cTn id="25" dur="500" fill="hold"/>
                                        <p:tgtEl>
                                          <p:spTgt spid="4">
                                            <p:graphicEl>
                                              <a:dgm id="{C070B9DE-CF81-4F84-B023-E593787A7C17}"/>
                                            </p:graphic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4">
                                            <p:graphicEl>
                                              <a:dgm id="{3F23C3D9-9991-4E79-A01F-22D07D22A8CE}"/>
                                            </p:graphicEl>
                                          </p:spTgt>
                                        </p:tgtEl>
                                        <p:attrNameLst>
                                          <p:attrName>style.visibility</p:attrName>
                                        </p:attrNameLst>
                                      </p:cBhvr>
                                      <p:to>
                                        <p:strVal val="visible"/>
                                      </p:to>
                                    </p:set>
                                    <p:anim calcmode="lin" valueType="num">
                                      <p:cBhvr>
                                        <p:cTn id="28" dur="500" fill="hold"/>
                                        <p:tgtEl>
                                          <p:spTgt spid="4">
                                            <p:graphicEl>
                                              <a:dgm id="{3F23C3D9-9991-4E79-A01F-22D07D22A8CE}"/>
                                            </p:graphicEl>
                                          </p:spTgt>
                                        </p:tgtEl>
                                        <p:attrNameLst>
                                          <p:attrName>ppt_w</p:attrName>
                                        </p:attrNameLst>
                                      </p:cBhvr>
                                      <p:tavLst>
                                        <p:tav tm="0">
                                          <p:val>
                                            <p:fltVal val="0"/>
                                          </p:val>
                                        </p:tav>
                                        <p:tav tm="100000">
                                          <p:val>
                                            <p:strVal val="#ppt_w"/>
                                          </p:val>
                                        </p:tav>
                                      </p:tavLst>
                                    </p:anim>
                                    <p:anim calcmode="lin" valueType="num">
                                      <p:cBhvr>
                                        <p:cTn id="29" dur="500" fill="hold"/>
                                        <p:tgtEl>
                                          <p:spTgt spid="4">
                                            <p:graphicEl>
                                              <a:dgm id="{3F23C3D9-9991-4E79-A01F-22D07D22A8CE}"/>
                                            </p:graphicEl>
                                          </p:spTgt>
                                        </p:tgtEl>
                                        <p:attrNameLst>
                                          <p:attrName>ppt_h</p:attrName>
                                        </p:attrNameLst>
                                      </p:cBhvr>
                                      <p:tavLst>
                                        <p:tav tm="0">
                                          <p:val>
                                            <p:fltVal val="0"/>
                                          </p:val>
                                        </p:tav>
                                        <p:tav tm="100000">
                                          <p:val>
                                            <p:strVal val="#ppt_h"/>
                                          </p:val>
                                        </p:tav>
                                      </p:tavLst>
                                    </p:anim>
                                    <p:animEffect transition="in" filter="fade">
                                      <p:cBhvr>
                                        <p:cTn id="30" dur="500"/>
                                        <p:tgtEl>
                                          <p:spTgt spid="4">
                                            <p:graphicEl>
                                              <a:dgm id="{3F23C3D9-9991-4E79-A01F-22D07D22A8CE}"/>
                                            </p:graphicEl>
                                          </p:spTgt>
                                        </p:tgtEl>
                                      </p:cBhvr>
                                    </p:animEffect>
                                    <p:anim calcmode="lin" valueType="num">
                                      <p:cBhvr>
                                        <p:cTn id="31" dur="500" fill="hold"/>
                                        <p:tgtEl>
                                          <p:spTgt spid="4">
                                            <p:graphicEl>
                                              <a:dgm id="{3F23C3D9-9991-4E79-A01F-22D07D22A8CE}"/>
                                            </p:graphicEl>
                                          </p:spTgt>
                                        </p:tgtEl>
                                        <p:attrNameLst>
                                          <p:attrName>ppt_x</p:attrName>
                                        </p:attrNameLst>
                                      </p:cBhvr>
                                      <p:tavLst>
                                        <p:tav tm="0">
                                          <p:val>
                                            <p:fltVal val="0.5"/>
                                          </p:val>
                                        </p:tav>
                                        <p:tav tm="100000">
                                          <p:val>
                                            <p:strVal val="#ppt_x"/>
                                          </p:val>
                                        </p:tav>
                                      </p:tavLst>
                                    </p:anim>
                                    <p:anim calcmode="lin" valueType="num">
                                      <p:cBhvr>
                                        <p:cTn id="32" dur="500" fill="hold"/>
                                        <p:tgtEl>
                                          <p:spTgt spid="4">
                                            <p:graphicEl>
                                              <a:dgm id="{3F23C3D9-9991-4E79-A01F-22D07D22A8CE}"/>
                                            </p:graphicEl>
                                          </p:spTgt>
                                        </p:tgtEl>
                                        <p:attrNameLst>
                                          <p:attrName>ppt_y</p:attrName>
                                        </p:attrNameLst>
                                      </p:cBhvr>
                                      <p:tavLst>
                                        <p:tav tm="0">
                                          <p:val>
                                            <p:fltVal val="0.5"/>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528" fill="hold" grpId="0" nodeType="clickEffect">
                                  <p:stCondLst>
                                    <p:cond delay="0"/>
                                  </p:stCondLst>
                                  <p:childTnLst>
                                    <p:set>
                                      <p:cBhvr>
                                        <p:cTn id="36" dur="1" fill="hold">
                                          <p:stCondLst>
                                            <p:cond delay="0"/>
                                          </p:stCondLst>
                                        </p:cTn>
                                        <p:tgtEl>
                                          <p:spTgt spid="4">
                                            <p:graphicEl>
                                              <a:dgm id="{F37333CE-B648-42A9-8990-890B6520CE3D}"/>
                                            </p:graphicEl>
                                          </p:spTgt>
                                        </p:tgtEl>
                                        <p:attrNameLst>
                                          <p:attrName>style.visibility</p:attrName>
                                        </p:attrNameLst>
                                      </p:cBhvr>
                                      <p:to>
                                        <p:strVal val="visible"/>
                                      </p:to>
                                    </p:set>
                                    <p:anim calcmode="lin" valueType="num">
                                      <p:cBhvr>
                                        <p:cTn id="37" dur="500" fill="hold"/>
                                        <p:tgtEl>
                                          <p:spTgt spid="4">
                                            <p:graphicEl>
                                              <a:dgm id="{F37333CE-B648-42A9-8990-890B6520CE3D}"/>
                                            </p:graphicEl>
                                          </p:spTgt>
                                        </p:tgtEl>
                                        <p:attrNameLst>
                                          <p:attrName>ppt_w</p:attrName>
                                        </p:attrNameLst>
                                      </p:cBhvr>
                                      <p:tavLst>
                                        <p:tav tm="0">
                                          <p:val>
                                            <p:fltVal val="0"/>
                                          </p:val>
                                        </p:tav>
                                        <p:tav tm="100000">
                                          <p:val>
                                            <p:strVal val="#ppt_w"/>
                                          </p:val>
                                        </p:tav>
                                      </p:tavLst>
                                    </p:anim>
                                    <p:anim calcmode="lin" valueType="num">
                                      <p:cBhvr>
                                        <p:cTn id="38" dur="500" fill="hold"/>
                                        <p:tgtEl>
                                          <p:spTgt spid="4">
                                            <p:graphicEl>
                                              <a:dgm id="{F37333CE-B648-42A9-8990-890B6520CE3D}"/>
                                            </p:graphicEl>
                                          </p:spTgt>
                                        </p:tgtEl>
                                        <p:attrNameLst>
                                          <p:attrName>ppt_h</p:attrName>
                                        </p:attrNameLst>
                                      </p:cBhvr>
                                      <p:tavLst>
                                        <p:tav tm="0">
                                          <p:val>
                                            <p:fltVal val="0"/>
                                          </p:val>
                                        </p:tav>
                                        <p:tav tm="100000">
                                          <p:val>
                                            <p:strVal val="#ppt_h"/>
                                          </p:val>
                                        </p:tav>
                                      </p:tavLst>
                                    </p:anim>
                                    <p:animEffect transition="in" filter="fade">
                                      <p:cBhvr>
                                        <p:cTn id="39" dur="500"/>
                                        <p:tgtEl>
                                          <p:spTgt spid="4">
                                            <p:graphicEl>
                                              <a:dgm id="{F37333CE-B648-42A9-8990-890B6520CE3D}"/>
                                            </p:graphicEl>
                                          </p:spTgt>
                                        </p:tgtEl>
                                      </p:cBhvr>
                                    </p:animEffect>
                                    <p:anim calcmode="lin" valueType="num">
                                      <p:cBhvr>
                                        <p:cTn id="40" dur="500" fill="hold"/>
                                        <p:tgtEl>
                                          <p:spTgt spid="4">
                                            <p:graphicEl>
                                              <a:dgm id="{F37333CE-B648-42A9-8990-890B6520CE3D}"/>
                                            </p:graphicEl>
                                          </p:spTgt>
                                        </p:tgtEl>
                                        <p:attrNameLst>
                                          <p:attrName>ppt_x</p:attrName>
                                        </p:attrNameLst>
                                      </p:cBhvr>
                                      <p:tavLst>
                                        <p:tav tm="0">
                                          <p:val>
                                            <p:fltVal val="0.5"/>
                                          </p:val>
                                        </p:tav>
                                        <p:tav tm="100000">
                                          <p:val>
                                            <p:strVal val="#ppt_x"/>
                                          </p:val>
                                        </p:tav>
                                      </p:tavLst>
                                    </p:anim>
                                    <p:anim calcmode="lin" valueType="num">
                                      <p:cBhvr>
                                        <p:cTn id="41" dur="500" fill="hold"/>
                                        <p:tgtEl>
                                          <p:spTgt spid="4">
                                            <p:graphicEl>
                                              <a:dgm id="{F37333CE-B648-42A9-8990-890B6520CE3D}"/>
                                            </p:graphicEl>
                                          </p:spTgt>
                                        </p:tgtEl>
                                        <p:attrNameLst>
                                          <p:attrName>ppt_y</p:attrName>
                                        </p:attrNameLst>
                                      </p:cBhvr>
                                      <p:tavLst>
                                        <p:tav tm="0">
                                          <p:val>
                                            <p:fltVal val="0.5"/>
                                          </p:val>
                                        </p:tav>
                                        <p:tav tm="100000">
                                          <p:val>
                                            <p:strVal val="#ppt_y"/>
                                          </p:val>
                                        </p:tav>
                                      </p:tavLst>
                                    </p:anim>
                                  </p:childTnLst>
                                </p:cTn>
                              </p:par>
                              <p:par>
                                <p:cTn id="42" presetID="53" presetClass="entr" presetSubtype="528" fill="hold" grpId="0" nodeType="withEffect">
                                  <p:stCondLst>
                                    <p:cond delay="0"/>
                                  </p:stCondLst>
                                  <p:childTnLst>
                                    <p:set>
                                      <p:cBhvr>
                                        <p:cTn id="43" dur="1" fill="hold">
                                          <p:stCondLst>
                                            <p:cond delay="0"/>
                                          </p:stCondLst>
                                        </p:cTn>
                                        <p:tgtEl>
                                          <p:spTgt spid="4">
                                            <p:graphicEl>
                                              <a:dgm id="{E81BF0FB-2A90-4E00-A752-43983B9EB90A}"/>
                                            </p:graphicEl>
                                          </p:spTgt>
                                        </p:tgtEl>
                                        <p:attrNameLst>
                                          <p:attrName>style.visibility</p:attrName>
                                        </p:attrNameLst>
                                      </p:cBhvr>
                                      <p:to>
                                        <p:strVal val="visible"/>
                                      </p:to>
                                    </p:set>
                                    <p:anim calcmode="lin" valueType="num">
                                      <p:cBhvr>
                                        <p:cTn id="44" dur="500" fill="hold"/>
                                        <p:tgtEl>
                                          <p:spTgt spid="4">
                                            <p:graphicEl>
                                              <a:dgm id="{E81BF0FB-2A90-4E00-A752-43983B9EB90A}"/>
                                            </p:graphicEl>
                                          </p:spTgt>
                                        </p:tgtEl>
                                        <p:attrNameLst>
                                          <p:attrName>ppt_w</p:attrName>
                                        </p:attrNameLst>
                                      </p:cBhvr>
                                      <p:tavLst>
                                        <p:tav tm="0">
                                          <p:val>
                                            <p:fltVal val="0"/>
                                          </p:val>
                                        </p:tav>
                                        <p:tav tm="100000">
                                          <p:val>
                                            <p:strVal val="#ppt_w"/>
                                          </p:val>
                                        </p:tav>
                                      </p:tavLst>
                                    </p:anim>
                                    <p:anim calcmode="lin" valueType="num">
                                      <p:cBhvr>
                                        <p:cTn id="45" dur="500" fill="hold"/>
                                        <p:tgtEl>
                                          <p:spTgt spid="4">
                                            <p:graphicEl>
                                              <a:dgm id="{E81BF0FB-2A90-4E00-A752-43983B9EB90A}"/>
                                            </p:graphicEl>
                                          </p:spTgt>
                                        </p:tgtEl>
                                        <p:attrNameLst>
                                          <p:attrName>ppt_h</p:attrName>
                                        </p:attrNameLst>
                                      </p:cBhvr>
                                      <p:tavLst>
                                        <p:tav tm="0">
                                          <p:val>
                                            <p:fltVal val="0"/>
                                          </p:val>
                                        </p:tav>
                                        <p:tav tm="100000">
                                          <p:val>
                                            <p:strVal val="#ppt_h"/>
                                          </p:val>
                                        </p:tav>
                                      </p:tavLst>
                                    </p:anim>
                                    <p:animEffect transition="in" filter="fade">
                                      <p:cBhvr>
                                        <p:cTn id="46" dur="500"/>
                                        <p:tgtEl>
                                          <p:spTgt spid="4">
                                            <p:graphicEl>
                                              <a:dgm id="{E81BF0FB-2A90-4E00-A752-43983B9EB90A}"/>
                                            </p:graphicEl>
                                          </p:spTgt>
                                        </p:tgtEl>
                                      </p:cBhvr>
                                    </p:animEffect>
                                    <p:anim calcmode="lin" valueType="num">
                                      <p:cBhvr>
                                        <p:cTn id="47" dur="500" fill="hold"/>
                                        <p:tgtEl>
                                          <p:spTgt spid="4">
                                            <p:graphicEl>
                                              <a:dgm id="{E81BF0FB-2A90-4E00-A752-43983B9EB90A}"/>
                                            </p:graphicEl>
                                          </p:spTgt>
                                        </p:tgtEl>
                                        <p:attrNameLst>
                                          <p:attrName>ppt_x</p:attrName>
                                        </p:attrNameLst>
                                      </p:cBhvr>
                                      <p:tavLst>
                                        <p:tav tm="0">
                                          <p:val>
                                            <p:fltVal val="0.5"/>
                                          </p:val>
                                        </p:tav>
                                        <p:tav tm="100000">
                                          <p:val>
                                            <p:strVal val="#ppt_x"/>
                                          </p:val>
                                        </p:tav>
                                      </p:tavLst>
                                    </p:anim>
                                    <p:anim calcmode="lin" valueType="num">
                                      <p:cBhvr>
                                        <p:cTn id="48" dur="500" fill="hold"/>
                                        <p:tgtEl>
                                          <p:spTgt spid="4">
                                            <p:graphicEl>
                                              <a:dgm id="{E81BF0FB-2A90-4E00-A752-43983B9EB90A}"/>
                                            </p:graphicEl>
                                          </p:spTgt>
                                        </p:tgtEl>
                                        <p:attrNameLst>
                                          <p:attrName>ppt_y</p:attrName>
                                        </p:attrNameLst>
                                      </p:cBhvr>
                                      <p:tavLst>
                                        <p:tav tm="0">
                                          <p:val>
                                            <p:fltVal val="0.5"/>
                                          </p:val>
                                        </p:tav>
                                        <p:tav tm="100000">
                                          <p:val>
                                            <p:strVal val="#ppt_y"/>
                                          </p:val>
                                        </p:tav>
                                      </p:tavLst>
                                    </p:anim>
                                  </p:childTnLst>
                                </p:cTn>
                              </p:par>
                              <p:par>
                                <p:cTn id="49" presetID="53" presetClass="entr" presetSubtype="528" fill="hold" grpId="0" nodeType="withEffect">
                                  <p:stCondLst>
                                    <p:cond delay="0"/>
                                  </p:stCondLst>
                                  <p:childTnLst>
                                    <p:set>
                                      <p:cBhvr>
                                        <p:cTn id="50" dur="1" fill="hold">
                                          <p:stCondLst>
                                            <p:cond delay="0"/>
                                          </p:stCondLst>
                                        </p:cTn>
                                        <p:tgtEl>
                                          <p:spTgt spid="4">
                                            <p:graphicEl>
                                              <a:dgm id="{23CB330F-57A6-4154-9B00-9FB8DA7A6C9E}"/>
                                            </p:graphicEl>
                                          </p:spTgt>
                                        </p:tgtEl>
                                        <p:attrNameLst>
                                          <p:attrName>style.visibility</p:attrName>
                                        </p:attrNameLst>
                                      </p:cBhvr>
                                      <p:to>
                                        <p:strVal val="visible"/>
                                      </p:to>
                                    </p:set>
                                    <p:anim calcmode="lin" valueType="num">
                                      <p:cBhvr>
                                        <p:cTn id="51" dur="500" fill="hold"/>
                                        <p:tgtEl>
                                          <p:spTgt spid="4">
                                            <p:graphicEl>
                                              <a:dgm id="{23CB330F-57A6-4154-9B00-9FB8DA7A6C9E}"/>
                                            </p:graphicEl>
                                          </p:spTgt>
                                        </p:tgtEl>
                                        <p:attrNameLst>
                                          <p:attrName>ppt_w</p:attrName>
                                        </p:attrNameLst>
                                      </p:cBhvr>
                                      <p:tavLst>
                                        <p:tav tm="0">
                                          <p:val>
                                            <p:fltVal val="0"/>
                                          </p:val>
                                        </p:tav>
                                        <p:tav tm="100000">
                                          <p:val>
                                            <p:strVal val="#ppt_w"/>
                                          </p:val>
                                        </p:tav>
                                      </p:tavLst>
                                    </p:anim>
                                    <p:anim calcmode="lin" valueType="num">
                                      <p:cBhvr>
                                        <p:cTn id="52" dur="500" fill="hold"/>
                                        <p:tgtEl>
                                          <p:spTgt spid="4">
                                            <p:graphicEl>
                                              <a:dgm id="{23CB330F-57A6-4154-9B00-9FB8DA7A6C9E}"/>
                                            </p:graphicEl>
                                          </p:spTgt>
                                        </p:tgtEl>
                                        <p:attrNameLst>
                                          <p:attrName>ppt_h</p:attrName>
                                        </p:attrNameLst>
                                      </p:cBhvr>
                                      <p:tavLst>
                                        <p:tav tm="0">
                                          <p:val>
                                            <p:fltVal val="0"/>
                                          </p:val>
                                        </p:tav>
                                        <p:tav tm="100000">
                                          <p:val>
                                            <p:strVal val="#ppt_h"/>
                                          </p:val>
                                        </p:tav>
                                      </p:tavLst>
                                    </p:anim>
                                    <p:animEffect transition="in" filter="fade">
                                      <p:cBhvr>
                                        <p:cTn id="53" dur="500"/>
                                        <p:tgtEl>
                                          <p:spTgt spid="4">
                                            <p:graphicEl>
                                              <a:dgm id="{23CB330F-57A6-4154-9B00-9FB8DA7A6C9E}"/>
                                            </p:graphicEl>
                                          </p:spTgt>
                                        </p:tgtEl>
                                      </p:cBhvr>
                                    </p:animEffect>
                                    <p:anim calcmode="lin" valueType="num">
                                      <p:cBhvr>
                                        <p:cTn id="54" dur="500" fill="hold"/>
                                        <p:tgtEl>
                                          <p:spTgt spid="4">
                                            <p:graphicEl>
                                              <a:dgm id="{23CB330F-57A6-4154-9B00-9FB8DA7A6C9E}"/>
                                            </p:graphicEl>
                                          </p:spTgt>
                                        </p:tgtEl>
                                        <p:attrNameLst>
                                          <p:attrName>ppt_x</p:attrName>
                                        </p:attrNameLst>
                                      </p:cBhvr>
                                      <p:tavLst>
                                        <p:tav tm="0">
                                          <p:val>
                                            <p:fltVal val="0.5"/>
                                          </p:val>
                                        </p:tav>
                                        <p:tav tm="100000">
                                          <p:val>
                                            <p:strVal val="#ppt_x"/>
                                          </p:val>
                                        </p:tav>
                                      </p:tavLst>
                                    </p:anim>
                                    <p:anim calcmode="lin" valueType="num">
                                      <p:cBhvr>
                                        <p:cTn id="55" dur="500" fill="hold"/>
                                        <p:tgtEl>
                                          <p:spTgt spid="4">
                                            <p:graphicEl>
                                              <a:dgm id="{23CB330F-57A6-4154-9B00-9FB8DA7A6C9E}"/>
                                            </p:graphicEl>
                                          </p:spTgt>
                                        </p:tgtEl>
                                        <p:attrNameLst>
                                          <p:attrName>ppt_y</p:attrName>
                                        </p:attrNameLst>
                                      </p:cBhvr>
                                      <p:tavLst>
                                        <p:tav tm="0">
                                          <p:val>
                                            <p:fltVal val="0.5"/>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528" fill="hold" grpId="0" nodeType="clickEffect">
                                  <p:stCondLst>
                                    <p:cond delay="0"/>
                                  </p:stCondLst>
                                  <p:childTnLst>
                                    <p:set>
                                      <p:cBhvr>
                                        <p:cTn id="59" dur="1" fill="hold">
                                          <p:stCondLst>
                                            <p:cond delay="0"/>
                                          </p:stCondLst>
                                        </p:cTn>
                                        <p:tgtEl>
                                          <p:spTgt spid="4">
                                            <p:graphicEl>
                                              <a:dgm id="{1EE18B38-62D3-4592-90DB-2BB97B064C55}"/>
                                            </p:graphicEl>
                                          </p:spTgt>
                                        </p:tgtEl>
                                        <p:attrNameLst>
                                          <p:attrName>style.visibility</p:attrName>
                                        </p:attrNameLst>
                                      </p:cBhvr>
                                      <p:to>
                                        <p:strVal val="visible"/>
                                      </p:to>
                                    </p:set>
                                    <p:anim calcmode="lin" valueType="num">
                                      <p:cBhvr>
                                        <p:cTn id="60" dur="500" fill="hold"/>
                                        <p:tgtEl>
                                          <p:spTgt spid="4">
                                            <p:graphicEl>
                                              <a:dgm id="{1EE18B38-62D3-4592-90DB-2BB97B064C55}"/>
                                            </p:graphicEl>
                                          </p:spTgt>
                                        </p:tgtEl>
                                        <p:attrNameLst>
                                          <p:attrName>ppt_w</p:attrName>
                                        </p:attrNameLst>
                                      </p:cBhvr>
                                      <p:tavLst>
                                        <p:tav tm="0">
                                          <p:val>
                                            <p:fltVal val="0"/>
                                          </p:val>
                                        </p:tav>
                                        <p:tav tm="100000">
                                          <p:val>
                                            <p:strVal val="#ppt_w"/>
                                          </p:val>
                                        </p:tav>
                                      </p:tavLst>
                                    </p:anim>
                                    <p:anim calcmode="lin" valueType="num">
                                      <p:cBhvr>
                                        <p:cTn id="61" dur="500" fill="hold"/>
                                        <p:tgtEl>
                                          <p:spTgt spid="4">
                                            <p:graphicEl>
                                              <a:dgm id="{1EE18B38-62D3-4592-90DB-2BB97B064C55}"/>
                                            </p:graphicEl>
                                          </p:spTgt>
                                        </p:tgtEl>
                                        <p:attrNameLst>
                                          <p:attrName>ppt_h</p:attrName>
                                        </p:attrNameLst>
                                      </p:cBhvr>
                                      <p:tavLst>
                                        <p:tav tm="0">
                                          <p:val>
                                            <p:fltVal val="0"/>
                                          </p:val>
                                        </p:tav>
                                        <p:tav tm="100000">
                                          <p:val>
                                            <p:strVal val="#ppt_h"/>
                                          </p:val>
                                        </p:tav>
                                      </p:tavLst>
                                    </p:anim>
                                    <p:animEffect transition="in" filter="fade">
                                      <p:cBhvr>
                                        <p:cTn id="62" dur="500"/>
                                        <p:tgtEl>
                                          <p:spTgt spid="4">
                                            <p:graphicEl>
                                              <a:dgm id="{1EE18B38-62D3-4592-90DB-2BB97B064C55}"/>
                                            </p:graphicEl>
                                          </p:spTgt>
                                        </p:tgtEl>
                                      </p:cBhvr>
                                    </p:animEffect>
                                    <p:anim calcmode="lin" valueType="num">
                                      <p:cBhvr>
                                        <p:cTn id="63" dur="500" fill="hold"/>
                                        <p:tgtEl>
                                          <p:spTgt spid="4">
                                            <p:graphicEl>
                                              <a:dgm id="{1EE18B38-62D3-4592-90DB-2BB97B064C55}"/>
                                            </p:graphicEl>
                                          </p:spTgt>
                                        </p:tgtEl>
                                        <p:attrNameLst>
                                          <p:attrName>ppt_x</p:attrName>
                                        </p:attrNameLst>
                                      </p:cBhvr>
                                      <p:tavLst>
                                        <p:tav tm="0">
                                          <p:val>
                                            <p:fltVal val="0.5"/>
                                          </p:val>
                                        </p:tav>
                                        <p:tav tm="100000">
                                          <p:val>
                                            <p:strVal val="#ppt_x"/>
                                          </p:val>
                                        </p:tav>
                                      </p:tavLst>
                                    </p:anim>
                                    <p:anim calcmode="lin" valueType="num">
                                      <p:cBhvr>
                                        <p:cTn id="64" dur="500" fill="hold"/>
                                        <p:tgtEl>
                                          <p:spTgt spid="4">
                                            <p:graphicEl>
                                              <a:dgm id="{1EE18B38-62D3-4592-90DB-2BB97B064C55}"/>
                                            </p:graphicEl>
                                          </p:spTgt>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0"/>
                                  </p:stCondLst>
                                  <p:childTnLst>
                                    <p:set>
                                      <p:cBhvr>
                                        <p:cTn id="66" dur="1" fill="hold">
                                          <p:stCondLst>
                                            <p:cond delay="0"/>
                                          </p:stCondLst>
                                        </p:cTn>
                                        <p:tgtEl>
                                          <p:spTgt spid="4">
                                            <p:graphicEl>
                                              <a:dgm id="{D4698025-CDE0-4AE0-A3BD-2003AB87097D}"/>
                                            </p:graphicEl>
                                          </p:spTgt>
                                        </p:tgtEl>
                                        <p:attrNameLst>
                                          <p:attrName>style.visibility</p:attrName>
                                        </p:attrNameLst>
                                      </p:cBhvr>
                                      <p:to>
                                        <p:strVal val="visible"/>
                                      </p:to>
                                    </p:set>
                                    <p:anim calcmode="lin" valueType="num">
                                      <p:cBhvr>
                                        <p:cTn id="67" dur="500" fill="hold"/>
                                        <p:tgtEl>
                                          <p:spTgt spid="4">
                                            <p:graphicEl>
                                              <a:dgm id="{D4698025-CDE0-4AE0-A3BD-2003AB87097D}"/>
                                            </p:graphicEl>
                                          </p:spTgt>
                                        </p:tgtEl>
                                        <p:attrNameLst>
                                          <p:attrName>ppt_w</p:attrName>
                                        </p:attrNameLst>
                                      </p:cBhvr>
                                      <p:tavLst>
                                        <p:tav tm="0">
                                          <p:val>
                                            <p:fltVal val="0"/>
                                          </p:val>
                                        </p:tav>
                                        <p:tav tm="100000">
                                          <p:val>
                                            <p:strVal val="#ppt_w"/>
                                          </p:val>
                                        </p:tav>
                                      </p:tavLst>
                                    </p:anim>
                                    <p:anim calcmode="lin" valueType="num">
                                      <p:cBhvr>
                                        <p:cTn id="68" dur="500" fill="hold"/>
                                        <p:tgtEl>
                                          <p:spTgt spid="4">
                                            <p:graphicEl>
                                              <a:dgm id="{D4698025-CDE0-4AE0-A3BD-2003AB87097D}"/>
                                            </p:graphicEl>
                                          </p:spTgt>
                                        </p:tgtEl>
                                        <p:attrNameLst>
                                          <p:attrName>ppt_h</p:attrName>
                                        </p:attrNameLst>
                                      </p:cBhvr>
                                      <p:tavLst>
                                        <p:tav tm="0">
                                          <p:val>
                                            <p:fltVal val="0"/>
                                          </p:val>
                                        </p:tav>
                                        <p:tav tm="100000">
                                          <p:val>
                                            <p:strVal val="#ppt_h"/>
                                          </p:val>
                                        </p:tav>
                                      </p:tavLst>
                                    </p:anim>
                                    <p:animEffect transition="in" filter="fade">
                                      <p:cBhvr>
                                        <p:cTn id="69" dur="500"/>
                                        <p:tgtEl>
                                          <p:spTgt spid="4">
                                            <p:graphicEl>
                                              <a:dgm id="{D4698025-CDE0-4AE0-A3BD-2003AB87097D}"/>
                                            </p:graphicEl>
                                          </p:spTgt>
                                        </p:tgtEl>
                                      </p:cBhvr>
                                    </p:animEffect>
                                    <p:anim calcmode="lin" valueType="num">
                                      <p:cBhvr>
                                        <p:cTn id="70" dur="500" fill="hold"/>
                                        <p:tgtEl>
                                          <p:spTgt spid="4">
                                            <p:graphicEl>
                                              <a:dgm id="{D4698025-CDE0-4AE0-A3BD-2003AB87097D}"/>
                                            </p:graphicEl>
                                          </p:spTgt>
                                        </p:tgtEl>
                                        <p:attrNameLst>
                                          <p:attrName>ppt_x</p:attrName>
                                        </p:attrNameLst>
                                      </p:cBhvr>
                                      <p:tavLst>
                                        <p:tav tm="0">
                                          <p:val>
                                            <p:fltVal val="0.5"/>
                                          </p:val>
                                        </p:tav>
                                        <p:tav tm="100000">
                                          <p:val>
                                            <p:strVal val="#ppt_x"/>
                                          </p:val>
                                        </p:tav>
                                      </p:tavLst>
                                    </p:anim>
                                    <p:anim calcmode="lin" valueType="num">
                                      <p:cBhvr>
                                        <p:cTn id="71" dur="500" fill="hold"/>
                                        <p:tgtEl>
                                          <p:spTgt spid="4">
                                            <p:graphicEl>
                                              <a:dgm id="{D4698025-CDE0-4AE0-A3BD-2003AB87097D}"/>
                                            </p:graphicEl>
                                          </p:spTgt>
                                        </p:tgtEl>
                                        <p:attrNameLst>
                                          <p:attrName>ppt_y</p:attrName>
                                        </p:attrNameLst>
                                      </p:cBhvr>
                                      <p:tavLst>
                                        <p:tav tm="0">
                                          <p:val>
                                            <p:fltVal val="0.5"/>
                                          </p:val>
                                        </p:tav>
                                        <p:tav tm="100000">
                                          <p:val>
                                            <p:strVal val="#ppt_y"/>
                                          </p:val>
                                        </p:tav>
                                      </p:tavLst>
                                    </p:anim>
                                  </p:childTnLst>
                                </p:cTn>
                              </p:par>
                              <p:par>
                                <p:cTn id="72" presetID="53" presetClass="entr" presetSubtype="528" fill="hold" grpId="0" nodeType="withEffect">
                                  <p:stCondLst>
                                    <p:cond delay="0"/>
                                  </p:stCondLst>
                                  <p:childTnLst>
                                    <p:set>
                                      <p:cBhvr>
                                        <p:cTn id="73" dur="1" fill="hold">
                                          <p:stCondLst>
                                            <p:cond delay="0"/>
                                          </p:stCondLst>
                                        </p:cTn>
                                        <p:tgtEl>
                                          <p:spTgt spid="4">
                                            <p:graphicEl>
                                              <a:dgm id="{06B740A5-B094-46F1-9AEF-C8112CAB81DB}"/>
                                            </p:graphicEl>
                                          </p:spTgt>
                                        </p:tgtEl>
                                        <p:attrNameLst>
                                          <p:attrName>style.visibility</p:attrName>
                                        </p:attrNameLst>
                                      </p:cBhvr>
                                      <p:to>
                                        <p:strVal val="visible"/>
                                      </p:to>
                                    </p:set>
                                    <p:anim calcmode="lin" valueType="num">
                                      <p:cBhvr>
                                        <p:cTn id="74" dur="500" fill="hold"/>
                                        <p:tgtEl>
                                          <p:spTgt spid="4">
                                            <p:graphicEl>
                                              <a:dgm id="{06B740A5-B094-46F1-9AEF-C8112CAB81DB}"/>
                                            </p:graphicEl>
                                          </p:spTgt>
                                        </p:tgtEl>
                                        <p:attrNameLst>
                                          <p:attrName>ppt_w</p:attrName>
                                        </p:attrNameLst>
                                      </p:cBhvr>
                                      <p:tavLst>
                                        <p:tav tm="0">
                                          <p:val>
                                            <p:fltVal val="0"/>
                                          </p:val>
                                        </p:tav>
                                        <p:tav tm="100000">
                                          <p:val>
                                            <p:strVal val="#ppt_w"/>
                                          </p:val>
                                        </p:tav>
                                      </p:tavLst>
                                    </p:anim>
                                    <p:anim calcmode="lin" valueType="num">
                                      <p:cBhvr>
                                        <p:cTn id="75" dur="500" fill="hold"/>
                                        <p:tgtEl>
                                          <p:spTgt spid="4">
                                            <p:graphicEl>
                                              <a:dgm id="{06B740A5-B094-46F1-9AEF-C8112CAB81DB}"/>
                                            </p:graphicEl>
                                          </p:spTgt>
                                        </p:tgtEl>
                                        <p:attrNameLst>
                                          <p:attrName>ppt_h</p:attrName>
                                        </p:attrNameLst>
                                      </p:cBhvr>
                                      <p:tavLst>
                                        <p:tav tm="0">
                                          <p:val>
                                            <p:fltVal val="0"/>
                                          </p:val>
                                        </p:tav>
                                        <p:tav tm="100000">
                                          <p:val>
                                            <p:strVal val="#ppt_h"/>
                                          </p:val>
                                        </p:tav>
                                      </p:tavLst>
                                    </p:anim>
                                    <p:animEffect transition="in" filter="fade">
                                      <p:cBhvr>
                                        <p:cTn id="76" dur="500"/>
                                        <p:tgtEl>
                                          <p:spTgt spid="4">
                                            <p:graphicEl>
                                              <a:dgm id="{06B740A5-B094-46F1-9AEF-C8112CAB81DB}"/>
                                            </p:graphicEl>
                                          </p:spTgt>
                                        </p:tgtEl>
                                      </p:cBhvr>
                                    </p:animEffect>
                                    <p:anim calcmode="lin" valueType="num">
                                      <p:cBhvr>
                                        <p:cTn id="77" dur="500" fill="hold"/>
                                        <p:tgtEl>
                                          <p:spTgt spid="4">
                                            <p:graphicEl>
                                              <a:dgm id="{06B740A5-B094-46F1-9AEF-C8112CAB81DB}"/>
                                            </p:graphicEl>
                                          </p:spTgt>
                                        </p:tgtEl>
                                        <p:attrNameLst>
                                          <p:attrName>ppt_x</p:attrName>
                                        </p:attrNameLst>
                                      </p:cBhvr>
                                      <p:tavLst>
                                        <p:tav tm="0">
                                          <p:val>
                                            <p:fltVal val="0.5"/>
                                          </p:val>
                                        </p:tav>
                                        <p:tav tm="100000">
                                          <p:val>
                                            <p:strVal val="#ppt_x"/>
                                          </p:val>
                                        </p:tav>
                                      </p:tavLst>
                                    </p:anim>
                                    <p:anim calcmode="lin" valueType="num">
                                      <p:cBhvr>
                                        <p:cTn id="78" dur="500" fill="hold"/>
                                        <p:tgtEl>
                                          <p:spTgt spid="4">
                                            <p:graphicEl>
                                              <a:dgm id="{06B740A5-B094-46F1-9AEF-C8112CAB81DB}"/>
                                            </p:graphicEl>
                                          </p:spTgt>
                                        </p:tgtEl>
                                        <p:attrNameLst>
                                          <p:attrName>ppt_y</p:attrName>
                                        </p:attrNameLst>
                                      </p:cBhvr>
                                      <p:tavLst>
                                        <p:tav tm="0">
                                          <p:val>
                                            <p:fltVal val="0.5"/>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53" presetClass="entr" presetSubtype="528" fill="hold" grpId="0" nodeType="clickEffect">
                                  <p:stCondLst>
                                    <p:cond delay="0"/>
                                  </p:stCondLst>
                                  <p:childTnLst>
                                    <p:set>
                                      <p:cBhvr>
                                        <p:cTn id="82" dur="1" fill="hold">
                                          <p:stCondLst>
                                            <p:cond delay="0"/>
                                          </p:stCondLst>
                                        </p:cTn>
                                        <p:tgtEl>
                                          <p:spTgt spid="4">
                                            <p:graphicEl>
                                              <a:dgm id="{0325F841-59BE-4928-91CE-B1BA049D4A69}"/>
                                            </p:graphicEl>
                                          </p:spTgt>
                                        </p:tgtEl>
                                        <p:attrNameLst>
                                          <p:attrName>style.visibility</p:attrName>
                                        </p:attrNameLst>
                                      </p:cBhvr>
                                      <p:to>
                                        <p:strVal val="visible"/>
                                      </p:to>
                                    </p:set>
                                    <p:anim calcmode="lin" valueType="num">
                                      <p:cBhvr>
                                        <p:cTn id="83" dur="500" fill="hold"/>
                                        <p:tgtEl>
                                          <p:spTgt spid="4">
                                            <p:graphicEl>
                                              <a:dgm id="{0325F841-59BE-4928-91CE-B1BA049D4A69}"/>
                                            </p:graphicEl>
                                          </p:spTgt>
                                        </p:tgtEl>
                                        <p:attrNameLst>
                                          <p:attrName>ppt_w</p:attrName>
                                        </p:attrNameLst>
                                      </p:cBhvr>
                                      <p:tavLst>
                                        <p:tav tm="0">
                                          <p:val>
                                            <p:fltVal val="0"/>
                                          </p:val>
                                        </p:tav>
                                        <p:tav tm="100000">
                                          <p:val>
                                            <p:strVal val="#ppt_w"/>
                                          </p:val>
                                        </p:tav>
                                      </p:tavLst>
                                    </p:anim>
                                    <p:anim calcmode="lin" valueType="num">
                                      <p:cBhvr>
                                        <p:cTn id="84" dur="500" fill="hold"/>
                                        <p:tgtEl>
                                          <p:spTgt spid="4">
                                            <p:graphicEl>
                                              <a:dgm id="{0325F841-59BE-4928-91CE-B1BA049D4A69}"/>
                                            </p:graphicEl>
                                          </p:spTgt>
                                        </p:tgtEl>
                                        <p:attrNameLst>
                                          <p:attrName>ppt_h</p:attrName>
                                        </p:attrNameLst>
                                      </p:cBhvr>
                                      <p:tavLst>
                                        <p:tav tm="0">
                                          <p:val>
                                            <p:fltVal val="0"/>
                                          </p:val>
                                        </p:tav>
                                        <p:tav tm="100000">
                                          <p:val>
                                            <p:strVal val="#ppt_h"/>
                                          </p:val>
                                        </p:tav>
                                      </p:tavLst>
                                    </p:anim>
                                    <p:animEffect transition="in" filter="fade">
                                      <p:cBhvr>
                                        <p:cTn id="85" dur="500"/>
                                        <p:tgtEl>
                                          <p:spTgt spid="4">
                                            <p:graphicEl>
                                              <a:dgm id="{0325F841-59BE-4928-91CE-B1BA049D4A69}"/>
                                            </p:graphicEl>
                                          </p:spTgt>
                                        </p:tgtEl>
                                      </p:cBhvr>
                                    </p:animEffect>
                                    <p:anim calcmode="lin" valueType="num">
                                      <p:cBhvr>
                                        <p:cTn id="86" dur="500" fill="hold"/>
                                        <p:tgtEl>
                                          <p:spTgt spid="4">
                                            <p:graphicEl>
                                              <a:dgm id="{0325F841-59BE-4928-91CE-B1BA049D4A69}"/>
                                            </p:graphicEl>
                                          </p:spTgt>
                                        </p:tgtEl>
                                        <p:attrNameLst>
                                          <p:attrName>ppt_x</p:attrName>
                                        </p:attrNameLst>
                                      </p:cBhvr>
                                      <p:tavLst>
                                        <p:tav tm="0">
                                          <p:val>
                                            <p:fltVal val="0.5"/>
                                          </p:val>
                                        </p:tav>
                                        <p:tav tm="100000">
                                          <p:val>
                                            <p:strVal val="#ppt_x"/>
                                          </p:val>
                                        </p:tav>
                                      </p:tavLst>
                                    </p:anim>
                                    <p:anim calcmode="lin" valueType="num">
                                      <p:cBhvr>
                                        <p:cTn id="87" dur="500" fill="hold"/>
                                        <p:tgtEl>
                                          <p:spTgt spid="4">
                                            <p:graphicEl>
                                              <a:dgm id="{0325F841-59BE-4928-91CE-B1BA049D4A69}"/>
                                            </p:graphicEl>
                                          </p:spTgt>
                                        </p:tgtEl>
                                        <p:attrNameLst>
                                          <p:attrName>ppt_y</p:attrName>
                                        </p:attrNameLst>
                                      </p:cBhvr>
                                      <p:tavLst>
                                        <p:tav tm="0">
                                          <p:val>
                                            <p:fltVal val="0.5"/>
                                          </p:val>
                                        </p:tav>
                                        <p:tav tm="100000">
                                          <p:val>
                                            <p:strVal val="#ppt_y"/>
                                          </p:val>
                                        </p:tav>
                                      </p:tavLst>
                                    </p:anim>
                                  </p:childTnLst>
                                </p:cTn>
                              </p:par>
                              <p:par>
                                <p:cTn id="88" presetID="53" presetClass="entr" presetSubtype="528" fill="hold" grpId="0" nodeType="withEffect">
                                  <p:stCondLst>
                                    <p:cond delay="0"/>
                                  </p:stCondLst>
                                  <p:childTnLst>
                                    <p:set>
                                      <p:cBhvr>
                                        <p:cTn id="89" dur="1" fill="hold">
                                          <p:stCondLst>
                                            <p:cond delay="0"/>
                                          </p:stCondLst>
                                        </p:cTn>
                                        <p:tgtEl>
                                          <p:spTgt spid="4">
                                            <p:graphicEl>
                                              <a:dgm id="{13A20DF5-CE9C-4BFE-A529-D4371000C4F8}"/>
                                            </p:graphicEl>
                                          </p:spTgt>
                                        </p:tgtEl>
                                        <p:attrNameLst>
                                          <p:attrName>style.visibility</p:attrName>
                                        </p:attrNameLst>
                                      </p:cBhvr>
                                      <p:to>
                                        <p:strVal val="visible"/>
                                      </p:to>
                                    </p:set>
                                    <p:anim calcmode="lin" valueType="num">
                                      <p:cBhvr>
                                        <p:cTn id="90" dur="500" fill="hold"/>
                                        <p:tgtEl>
                                          <p:spTgt spid="4">
                                            <p:graphicEl>
                                              <a:dgm id="{13A20DF5-CE9C-4BFE-A529-D4371000C4F8}"/>
                                            </p:graphicEl>
                                          </p:spTgt>
                                        </p:tgtEl>
                                        <p:attrNameLst>
                                          <p:attrName>ppt_w</p:attrName>
                                        </p:attrNameLst>
                                      </p:cBhvr>
                                      <p:tavLst>
                                        <p:tav tm="0">
                                          <p:val>
                                            <p:fltVal val="0"/>
                                          </p:val>
                                        </p:tav>
                                        <p:tav tm="100000">
                                          <p:val>
                                            <p:strVal val="#ppt_w"/>
                                          </p:val>
                                        </p:tav>
                                      </p:tavLst>
                                    </p:anim>
                                    <p:anim calcmode="lin" valueType="num">
                                      <p:cBhvr>
                                        <p:cTn id="91" dur="500" fill="hold"/>
                                        <p:tgtEl>
                                          <p:spTgt spid="4">
                                            <p:graphicEl>
                                              <a:dgm id="{13A20DF5-CE9C-4BFE-A529-D4371000C4F8}"/>
                                            </p:graphicEl>
                                          </p:spTgt>
                                        </p:tgtEl>
                                        <p:attrNameLst>
                                          <p:attrName>ppt_h</p:attrName>
                                        </p:attrNameLst>
                                      </p:cBhvr>
                                      <p:tavLst>
                                        <p:tav tm="0">
                                          <p:val>
                                            <p:fltVal val="0"/>
                                          </p:val>
                                        </p:tav>
                                        <p:tav tm="100000">
                                          <p:val>
                                            <p:strVal val="#ppt_h"/>
                                          </p:val>
                                        </p:tav>
                                      </p:tavLst>
                                    </p:anim>
                                    <p:animEffect transition="in" filter="fade">
                                      <p:cBhvr>
                                        <p:cTn id="92" dur="500"/>
                                        <p:tgtEl>
                                          <p:spTgt spid="4">
                                            <p:graphicEl>
                                              <a:dgm id="{13A20DF5-CE9C-4BFE-A529-D4371000C4F8}"/>
                                            </p:graphicEl>
                                          </p:spTgt>
                                        </p:tgtEl>
                                      </p:cBhvr>
                                    </p:animEffect>
                                    <p:anim calcmode="lin" valueType="num">
                                      <p:cBhvr>
                                        <p:cTn id="93" dur="500" fill="hold"/>
                                        <p:tgtEl>
                                          <p:spTgt spid="4">
                                            <p:graphicEl>
                                              <a:dgm id="{13A20DF5-CE9C-4BFE-A529-D4371000C4F8}"/>
                                            </p:graphicEl>
                                          </p:spTgt>
                                        </p:tgtEl>
                                        <p:attrNameLst>
                                          <p:attrName>ppt_x</p:attrName>
                                        </p:attrNameLst>
                                      </p:cBhvr>
                                      <p:tavLst>
                                        <p:tav tm="0">
                                          <p:val>
                                            <p:fltVal val="0.5"/>
                                          </p:val>
                                        </p:tav>
                                        <p:tav tm="100000">
                                          <p:val>
                                            <p:strVal val="#ppt_x"/>
                                          </p:val>
                                        </p:tav>
                                      </p:tavLst>
                                    </p:anim>
                                    <p:anim calcmode="lin" valueType="num">
                                      <p:cBhvr>
                                        <p:cTn id="94" dur="500" fill="hold"/>
                                        <p:tgtEl>
                                          <p:spTgt spid="4">
                                            <p:graphicEl>
                                              <a:dgm id="{13A20DF5-CE9C-4BFE-A529-D4371000C4F8}"/>
                                            </p:graphicEl>
                                          </p:spTgt>
                                        </p:tgtEl>
                                        <p:attrNameLst>
                                          <p:attrName>ppt_y</p:attrName>
                                        </p:attrNameLst>
                                      </p:cBhvr>
                                      <p:tavLst>
                                        <p:tav tm="0">
                                          <p:val>
                                            <p:fltVal val="0.5"/>
                                          </p:val>
                                        </p:tav>
                                        <p:tav tm="100000">
                                          <p:val>
                                            <p:strVal val="#ppt_y"/>
                                          </p:val>
                                        </p:tav>
                                      </p:tavLst>
                                    </p:anim>
                                  </p:childTnLst>
                                </p:cTn>
                              </p:par>
                              <p:par>
                                <p:cTn id="95" presetID="53" presetClass="entr" presetSubtype="528" fill="hold" grpId="0" nodeType="withEffect">
                                  <p:stCondLst>
                                    <p:cond delay="0"/>
                                  </p:stCondLst>
                                  <p:childTnLst>
                                    <p:set>
                                      <p:cBhvr>
                                        <p:cTn id="96" dur="1" fill="hold">
                                          <p:stCondLst>
                                            <p:cond delay="0"/>
                                          </p:stCondLst>
                                        </p:cTn>
                                        <p:tgtEl>
                                          <p:spTgt spid="4">
                                            <p:graphicEl>
                                              <a:dgm id="{5BBAF85D-3056-4B1C-8147-A49160AA1AA8}"/>
                                            </p:graphicEl>
                                          </p:spTgt>
                                        </p:tgtEl>
                                        <p:attrNameLst>
                                          <p:attrName>style.visibility</p:attrName>
                                        </p:attrNameLst>
                                      </p:cBhvr>
                                      <p:to>
                                        <p:strVal val="visible"/>
                                      </p:to>
                                    </p:set>
                                    <p:anim calcmode="lin" valueType="num">
                                      <p:cBhvr>
                                        <p:cTn id="97" dur="500" fill="hold"/>
                                        <p:tgtEl>
                                          <p:spTgt spid="4">
                                            <p:graphicEl>
                                              <a:dgm id="{5BBAF85D-3056-4B1C-8147-A49160AA1AA8}"/>
                                            </p:graphicEl>
                                          </p:spTgt>
                                        </p:tgtEl>
                                        <p:attrNameLst>
                                          <p:attrName>ppt_w</p:attrName>
                                        </p:attrNameLst>
                                      </p:cBhvr>
                                      <p:tavLst>
                                        <p:tav tm="0">
                                          <p:val>
                                            <p:fltVal val="0"/>
                                          </p:val>
                                        </p:tav>
                                        <p:tav tm="100000">
                                          <p:val>
                                            <p:strVal val="#ppt_w"/>
                                          </p:val>
                                        </p:tav>
                                      </p:tavLst>
                                    </p:anim>
                                    <p:anim calcmode="lin" valueType="num">
                                      <p:cBhvr>
                                        <p:cTn id="98" dur="500" fill="hold"/>
                                        <p:tgtEl>
                                          <p:spTgt spid="4">
                                            <p:graphicEl>
                                              <a:dgm id="{5BBAF85D-3056-4B1C-8147-A49160AA1AA8}"/>
                                            </p:graphicEl>
                                          </p:spTgt>
                                        </p:tgtEl>
                                        <p:attrNameLst>
                                          <p:attrName>ppt_h</p:attrName>
                                        </p:attrNameLst>
                                      </p:cBhvr>
                                      <p:tavLst>
                                        <p:tav tm="0">
                                          <p:val>
                                            <p:fltVal val="0"/>
                                          </p:val>
                                        </p:tav>
                                        <p:tav tm="100000">
                                          <p:val>
                                            <p:strVal val="#ppt_h"/>
                                          </p:val>
                                        </p:tav>
                                      </p:tavLst>
                                    </p:anim>
                                    <p:animEffect transition="in" filter="fade">
                                      <p:cBhvr>
                                        <p:cTn id="99" dur="500"/>
                                        <p:tgtEl>
                                          <p:spTgt spid="4">
                                            <p:graphicEl>
                                              <a:dgm id="{5BBAF85D-3056-4B1C-8147-A49160AA1AA8}"/>
                                            </p:graphicEl>
                                          </p:spTgt>
                                        </p:tgtEl>
                                      </p:cBhvr>
                                    </p:animEffect>
                                    <p:anim calcmode="lin" valueType="num">
                                      <p:cBhvr>
                                        <p:cTn id="100" dur="500" fill="hold"/>
                                        <p:tgtEl>
                                          <p:spTgt spid="4">
                                            <p:graphicEl>
                                              <a:dgm id="{5BBAF85D-3056-4B1C-8147-A49160AA1AA8}"/>
                                            </p:graphicEl>
                                          </p:spTgt>
                                        </p:tgtEl>
                                        <p:attrNameLst>
                                          <p:attrName>ppt_x</p:attrName>
                                        </p:attrNameLst>
                                      </p:cBhvr>
                                      <p:tavLst>
                                        <p:tav tm="0">
                                          <p:val>
                                            <p:fltVal val="0.5"/>
                                          </p:val>
                                        </p:tav>
                                        <p:tav tm="100000">
                                          <p:val>
                                            <p:strVal val="#ppt_x"/>
                                          </p:val>
                                        </p:tav>
                                      </p:tavLst>
                                    </p:anim>
                                    <p:anim calcmode="lin" valueType="num">
                                      <p:cBhvr>
                                        <p:cTn id="101" dur="500" fill="hold"/>
                                        <p:tgtEl>
                                          <p:spTgt spid="4">
                                            <p:graphicEl>
                                              <a:dgm id="{5BBAF85D-3056-4B1C-8147-A49160AA1AA8}"/>
                                            </p:graphic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CHARUSAT\Downloads\neural_network.png"/>
          <p:cNvPicPr>
            <a:picLocks noGrp="1"/>
          </p:cNvPicPr>
          <p:nvPr>
            <p:ph idx="1"/>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72130" y="140677"/>
            <a:ext cx="6819513" cy="40709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descr="C:\Users\CHARUSAT\Downloads\neurla_network2.png"/>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589386" y="2827605"/>
            <a:ext cx="7427740" cy="385454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716967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 calcmode="lin" valueType="num">
                                      <p:cBhvr>
                                        <p:cTn id="9" dur="75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750"/>
                            </p:stCondLst>
                            <p:childTnLst>
                              <p:par>
                                <p:cTn id="12" presetID="15"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750" fill="hold"/>
                                        <p:tgtEl>
                                          <p:spTgt spid="5"/>
                                        </p:tgtEl>
                                        <p:attrNameLst>
                                          <p:attrName>ppt_w</p:attrName>
                                        </p:attrNameLst>
                                      </p:cBhvr>
                                      <p:tavLst>
                                        <p:tav tm="0">
                                          <p:val>
                                            <p:fltVal val="0"/>
                                          </p:val>
                                        </p:tav>
                                        <p:tav tm="100000">
                                          <p:val>
                                            <p:strVal val="#ppt_w"/>
                                          </p:val>
                                        </p:tav>
                                      </p:tavLst>
                                    </p:anim>
                                    <p:anim calcmode="lin" valueType="num">
                                      <p:cBhvr>
                                        <p:cTn id="15" dur="750" fill="hold"/>
                                        <p:tgtEl>
                                          <p:spTgt spid="5"/>
                                        </p:tgtEl>
                                        <p:attrNameLst>
                                          <p:attrName>ppt_h</p:attrName>
                                        </p:attrNameLst>
                                      </p:cBhvr>
                                      <p:tavLst>
                                        <p:tav tm="0">
                                          <p:val>
                                            <p:fltVal val="0"/>
                                          </p:val>
                                        </p:tav>
                                        <p:tav tm="100000">
                                          <p:val>
                                            <p:strVal val="#ppt_h"/>
                                          </p:val>
                                        </p:tav>
                                      </p:tavLst>
                                    </p:anim>
                                    <p:anim calcmode="lin" valueType="num">
                                      <p:cBhvr>
                                        <p:cTn id="16" dur="750" fill="hold"/>
                                        <p:tgtEl>
                                          <p:spTgt spid="5"/>
                                        </p:tgtEl>
                                        <p:attrNameLst>
                                          <p:attrName>ppt_x</p:attrName>
                                        </p:attrNameLst>
                                      </p:cBhvr>
                                      <p:tavLst>
                                        <p:tav tm="0" fmla="#ppt_x+(cos(-2*pi*(1-$))*-#ppt_x-sin(-2*pi*(1-$))*(1-#ppt_y))*(1-$)">
                                          <p:val>
                                            <p:fltVal val="0"/>
                                          </p:val>
                                        </p:tav>
                                        <p:tav tm="100000">
                                          <p:val>
                                            <p:fltVal val="1"/>
                                          </p:val>
                                        </p:tav>
                                      </p:tavLst>
                                    </p:anim>
                                    <p:anim calcmode="lin" valueType="num">
                                      <p:cBhvr>
                                        <p:cTn id="17" dur="75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371406" cy="1308295"/>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DATASETS FOR DEPTH ESTIMATION</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Content Placeholder">
            <a:extLst>
              <a:ext uri="{FF2B5EF4-FFF2-40B4-BE49-F238E27FC236}">
                <a16:creationId xmlns:a16="http://schemas.microsoft.com/office/drawing/2014/main" xmlns="" id="{3DB3DD5E-4B0B-109E-F41C-0B1C72953B2D}"/>
              </a:ext>
            </a:extLst>
          </p:cNvPr>
          <p:cNvGraphicFramePr>
            <a:graphicFrameLocks noGrp="1"/>
          </p:cNvGraphicFramePr>
          <p:nvPr>
            <p:ph idx="1"/>
            <p:extLst>
              <p:ext uri="{D42A27DB-BD31-4B8C-83A1-F6EECF244321}">
                <p14:modId xmlns:p14="http://schemas.microsoft.com/office/powerpoint/2010/main" val="3235671611"/>
              </p:ext>
            </p:extLst>
          </p:nvPr>
        </p:nvGraphicFramePr>
        <p:xfrm>
          <a:off x="1392701" y="1526149"/>
          <a:ext cx="9355015" cy="1104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6.jpg"/>
          <p:cNvPicPr/>
          <p:nvPr/>
        </p:nvPicPr>
        <p:blipFill>
          <a:blip r:embed="rId7"/>
          <a:srcRect/>
          <a:stretch>
            <a:fillRect/>
          </a:stretch>
        </p:blipFill>
        <p:spPr>
          <a:xfrm>
            <a:off x="1491175" y="2489982"/>
            <a:ext cx="4501662" cy="3938953"/>
          </a:xfrm>
          <a:prstGeom prst="rect">
            <a:avLst/>
          </a:prstGeom>
          <a:ln>
            <a:noFill/>
          </a:ln>
          <a:effectLst>
            <a:softEdge rad="112500"/>
          </a:effectLst>
        </p:spPr>
      </p:pic>
      <p:pic>
        <p:nvPicPr>
          <p:cNvPr id="6" name="image13.jpg"/>
          <p:cNvPicPr/>
          <p:nvPr/>
        </p:nvPicPr>
        <p:blipFill>
          <a:blip r:embed="rId8"/>
          <a:srcRect/>
          <a:stretch>
            <a:fillRect/>
          </a:stretch>
        </p:blipFill>
        <p:spPr>
          <a:xfrm>
            <a:off x="6031839" y="2489982"/>
            <a:ext cx="4772150" cy="3938953"/>
          </a:xfrm>
          <a:prstGeom prst="rect">
            <a:avLst/>
          </a:prstGeom>
          <a:ln>
            <a:noFill/>
          </a:ln>
          <a:effectLst>
            <a:softEdge rad="112500"/>
          </a:effectLst>
        </p:spPr>
      </p:pic>
    </p:spTree>
    <p:extLst>
      <p:ext uri="{BB962C8B-B14F-4D97-AF65-F5344CB8AC3E}">
        <p14:creationId xmlns:p14="http://schemas.microsoft.com/office/powerpoint/2010/main" val="718868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52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anim calcmode="lin" valueType="num">
                                      <p:cBhvr>
                                        <p:cTn id="26" dur="500" fill="hold"/>
                                        <p:tgtEl>
                                          <p:spTgt spid="5"/>
                                        </p:tgtEl>
                                        <p:attrNameLst>
                                          <p:attrName>ppt_x</p:attrName>
                                        </p:attrNameLst>
                                      </p:cBhvr>
                                      <p:tavLst>
                                        <p:tav tm="0">
                                          <p:val>
                                            <p:fltVal val="0.5"/>
                                          </p:val>
                                        </p:tav>
                                        <p:tav tm="100000">
                                          <p:val>
                                            <p:strVal val="#ppt_x"/>
                                          </p:val>
                                        </p:tav>
                                      </p:tavLst>
                                    </p:anim>
                                    <p:anim calcmode="lin" valueType="num">
                                      <p:cBhvr>
                                        <p:cTn id="27" dur="500" fill="hold"/>
                                        <p:tgtEl>
                                          <p:spTgt spid="5"/>
                                        </p:tgtEl>
                                        <p:attrNameLst>
                                          <p:attrName>ppt_y</p:attrName>
                                        </p:attrNameLst>
                                      </p:cBhvr>
                                      <p:tavLst>
                                        <p:tav tm="0">
                                          <p:val>
                                            <p:fltVal val="0.5"/>
                                          </p:val>
                                        </p:tav>
                                        <p:tav tm="100000">
                                          <p:val>
                                            <p:strVal val="#ppt_y"/>
                                          </p:val>
                                        </p:tav>
                                      </p:tavLst>
                                    </p:anim>
                                  </p:childTnLst>
                                </p:cTn>
                              </p:par>
                            </p:childTnLst>
                          </p:cTn>
                        </p:par>
                        <p:par>
                          <p:cTn id="28" fill="hold">
                            <p:stCondLst>
                              <p:cond delay="500"/>
                            </p:stCondLst>
                            <p:childTnLst>
                              <p:par>
                                <p:cTn id="29" presetID="53" presetClass="entr" presetSubtype="52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anim calcmode="lin" valueType="num">
                                      <p:cBhvr>
                                        <p:cTn id="34" dur="500" fill="hold"/>
                                        <p:tgtEl>
                                          <p:spTgt spid="6"/>
                                        </p:tgtEl>
                                        <p:attrNameLst>
                                          <p:attrName>ppt_x</p:attrName>
                                        </p:attrNameLst>
                                      </p:cBhvr>
                                      <p:tavLst>
                                        <p:tav tm="0">
                                          <p:val>
                                            <p:fltVal val="0.5"/>
                                          </p:val>
                                        </p:tav>
                                        <p:tav tm="100000">
                                          <p:val>
                                            <p:strVal val="#ppt_x"/>
                                          </p:val>
                                        </p:tav>
                                      </p:tavLst>
                                    </p:anim>
                                    <p:anim calcmode="lin" valueType="num">
                                      <p:cBhvr>
                                        <p:cTn id="35" dur="500" fill="hold"/>
                                        <p:tgtEl>
                                          <p:spTgt spid="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a:extLst>
              <a:ext uri="{FF2B5EF4-FFF2-40B4-BE49-F238E27FC236}">
                <a16:creationId xmlns:a16="http://schemas.microsoft.com/office/drawing/2014/main" xmlns="" id="{3DB3DD5E-4B0B-109E-F41C-0B1C72953B2D}"/>
              </a:ext>
            </a:extLst>
          </p:cNvPr>
          <p:cNvGraphicFramePr>
            <a:graphicFrameLocks noGrp="1"/>
          </p:cNvGraphicFramePr>
          <p:nvPr>
            <p:ph idx="1"/>
            <p:extLst>
              <p:ext uri="{D42A27DB-BD31-4B8C-83A1-F6EECF244321}">
                <p14:modId xmlns:p14="http://schemas.microsoft.com/office/powerpoint/2010/main" val="98062163"/>
              </p:ext>
            </p:extLst>
          </p:nvPr>
        </p:nvGraphicFramePr>
        <p:xfrm>
          <a:off x="939018" y="973919"/>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image2.png"/>
          <p:cNvPicPr/>
          <p:nvPr/>
        </p:nvPicPr>
        <p:blipFill>
          <a:blip r:embed="rId7"/>
          <a:srcRect/>
          <a:stretch>
            <a:fillRect/>
          </a:stretch>
        </p:blipFill>
        <p:spPr>
          <a:xfrm>
            <a:off x="1044475" y="2170529"/>
            <a:ext cx="10040865" cy="4117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524817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xmlns="" id="{3DB3DD5E-4B0B-109E-F41C-0B1C72953B2D}"/>
              </a:ext>
            </a:extLst>
          </p:cNvPr>
          <p:cNvGraphicFramePr>
            <a:graphicFrameLocks noGrp="1"/>
          </p:cNvGraphicFramePr>
          <p:nvPr>
            <p:ph idx="1"/>
            <p:extLst>
              <p:ext uri="{D42A27DB-BD31-4B8C-83A1-F6EECF244321}">
                <p14:modId xmlns:p14="http://schemas.microsoft.com/office/powerpoint/2010/main" val="2092090396"/>
              </p:ext>
            </p:extLst>
          </p:nvPr>
        </p:nvGraphicFramePr>
        <p:xfrm>
          <a:off x="759655" y="801858"/>
          <a:ext cx="10199077" cy="2147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a:blip r:embed="rId7">
            <a:extLst>
              <a:ext uri="{28A0092B-C50C-407E-A947-70E740481C1C}">
                <a14:useLocalDpi xmlns:a14="http://schemas.microsoft.com/office/drawing/2010/main" val="0"/>
              </a:ext>
            </a:extLst>
          </a:blip>
          <a:srcRect/>
          <a:stretch>
            <a:fillRect/>
          </a:stretch>
        </p:blipFill>
        <p:spPr bwMode="auto">
          <a:xfrm>
            <a:off x="1072100" y="2141806"/>
            <a:ext cx="4245488" cy="4287130"/>
          </a:xfrm>
          <a:prstGeom prst="rect">
            <a:avLst/>
          </a:prstGeom>
          <a:ln>
            <a:noFill/>
          </a:ln>
          <a:effectLst>
            <a:outerShdw blurRad="190500" algn="tl" rotWithShape="0">
              <a:srgbClr val="000000">
                <a:alpha val="70000"/>
              </a:srgbClr>
            </a:outerShdw>
          </a:effectLst>
        </p:spPr>
      </p:pic>
      <p:pic>
        <p:nvPicPr>
          <p:cNvPr id="6" name="Picture 5"/>
          <p:cNvPicPr/>
          <p:nvPr/>
        </p:nvPicPr>
        <p:blipFill>
          <a:blip r:embed="rId8">
            <a:extLst>
              <a:ext uri="{28A0092B-C50C-407E-A947-70E740481C1C}">
                <a14:useLocalDpi xmlns:a14="http://schemas.microsoft.com/office/drawing/2010/main" val="0"/>
              </a:ext>
            </a:extLst>
          </a:blip>
          <a:srcRect/>
          <a:stretch>
            <a:fillRect/>
          </a:stretch>
        </p:blipFill>
        <p:spPr bwMode="auto">
          <a:xfrm>
            <a:off x="6392984" y="2141806"/>
            <a:ext cx="4298461" cy="42871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534952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4">
                                            <p:graphicEl>
                                              <a:dgm id="{E2405DEC-E4A8-40ED-A377-B7874C13F086}"/>
                                            </p:graphicEl>
                                          </p:spTgt>
                                        </p:tgtEl>
                                        <p:attrNameLst>
                                          <p:attrName>style.visibility</p:attrName>
                                        </p:attrNameLst>
                                      </p:cBhvr>
                                      <p:to>
                                        <p:strVal val="visible"/>
                                      </p:to>
                                    </p:set>
                                    <p:anim calcmode="lin" valueType="num">
                                      <p:cBhvr>
                                        <p:cTn id="7" dur="500" fill="hold"/>
                                        <p:tgtEl>
                                          <p:spTgt spid="4">
                                            <p:graphicEl>
                                              <a:dgm id="{E2405DEC-E4A8-40ED-A377-B7874C13F086}"/>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E2405DEC-E4A8-40ED-A377-B7874C13F086}"/>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E2405DEC-E4A8-40ED-A377-B7874C13F086}"/>
                                            </p:graphicEl>
                                          </p:spTgt>
                                        </p:tgtEl>
                                      </p:cBhvr>
                                    </p:animEffect>
                                    <p:anim calcmode="lin" valueType="num">
                                      <p:cBhvr>
                                        <p:cTn id="10" dur="500" fill="hold"/>
                                        <p:tgtEl>
                                          <p:spTgt spid="4">
                                            <p:graphicEl>
                                              <a:dgm id="{E2405DEC-E4A8-40ED-A377-B7874C13F086}"/>
                                            </p:graphicEl>
                                          </p:spTgt>
                                        </p:tgtEl>
                                        <p:attrNameLst>
                                          <p:attrName>ppt_x</p:attrName>
                                        </p:attrNameLst>
                                      </p:cBhvr>
                                      <p:tavLst>
                                        <p:tav tm="0">
                                          <p:val>
                                            <p:fltVal val="0.5"/>
                                          </p:val>
                                        </p:tav>
                                        <p:tav tm="100000">
                                          <p:val>
                                            <p:strVal val="#ppt_x"/>
                                          </p:val>
                                        </p:tav>
                                      </p:tavLst>
                                    </p:anim>
                                    <p:anim calcmode="lin" valueType="num">
                                      <p:cBhvr>
                                        <p:cTn id="11" dur="500" fill="hold"/>
                                        <p:tgtEl>
                                          <p:spTgt spid="4">
                                            <p:graphicEl>
                                              <a:dgm id="{E2405DEC-E4A8-40ED-A377-B7874C13F086}"/>
                                            </p:graphicEl>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graphicEl>
                                              <a:dgm id="{07191FB9-32B6-4418-8F1A-AB8DC5573339}"/>
                                            </p:graphicEl>
                                          </p:spTgt>
                                        </p:tgtEl>
                                        <p:attrNameLst>
                                          <p:attrName>style.visibility</p:attrName>
                                        </p:attrNameLst>
                                      </p:cBhvr>
                                      <p:to>
                                        <p:strVal val="visible"/>
                                      </p:to>
                                    </p:set>
                                    <p:anim calcmode="lin" valueType="num">
                                      <p:cBhvr>
                                        <p:cTn id="14" dur="500" fill="hold"/>
                                        <p:tgtEl>
                                          <p:spTgt spid="4">
                                            <p:graphicEl>
                                              <a:dgm id="{07191FB9-32B6-4418-8F1A-AB8DC5573339}"/>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07191FB9-32B6-4418-8F1A-AB8DC5573339}"/>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07191FB9-32B6-4418-8F1A-AB8DC5573339}"/>
                                            </p:graphicEl>
                                          </p:spTgt>
                                        </p:tgtEl>
                                      </p:cBhvr>
                                    </p:animEffect>
                                    <p:anim calcmode="lin" valueType="num">
                                      <p:cBhvr>
                                        <p:cTn id="17" dur="500" fill="hold"/>
                                        <p:tgtEl>
                                          <p:spTgt spid="4">
                                            <p:graphicEl>
                                              <a:dgm id="{07191FB9-32B6-4418-8F1A-AB8DC5573339}"/>
                                            </p:graphicEl>
                                          </p:spTgt>
                                        </p:tgtEl>
                                        <p:attrNameLst>
                                          <p:attrName>ppt_x</p:attrName>
                                        </p:attrNameLst>
                                      </p:cBhvr>
                                      <p:tavLst>
                                        <p:tav tm="0">
                                          <p:val>
                                            <p:fltVal val="0.5"/>
                                          </p:val>
                                        </p:tav>
                                        <p:tav tm="100000">
                                          <p:val>
                                            <p:strVal val="#ppt_x"/>
                                          </p:val>
                                        </p:tav>
                                      </p:tavLst>
                                    </p:anim>
                                    <p:anim calcmode="lin" valueType="num">
                                      <p:cBhvr>
                                        <p:cTn id="18" dur="500" fill="hold"/>
                                        <p:tgtEl>
                                          <p:spTgt spid="4">
                                            <p:graphicEl>
                                              <a:dgm id="{07191FB9-32B6-4418-8F1A-AB8DC5573339}"/>
                                            </p:graphicEl>
                                          </p:spTgt>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xmlns="" id="{3DB3DD5E-4B0B-109E-F41C-0B1C72953B2D}"/>
              </a:ext>
            </a:extLst>
          </p:cNvPr>
          <p:cNvGraphicFramePr>
            <a:graphicFrameLocks noGrp="1"/>
          </p:cNvGraphicFramePr>
          <p:nvPr>
            <p:ph idx="1"/>
            <p:extLst>
              <p:ext uri="{D42A27DB-BD31-4B8C-83A1-F6EECF244321}">
                <p14:modId xmlns:p14="http://schemas.microsoft.com/office/powerpoint/2010/main" val="2938764572"/>
              </p:ext>
            </p:extLst>
          </p:nvPr>
        </p:nvGraphicFramePr>
        <p:xfrm>
          <a:off x="784273" y="692565"/>
          <a:ext cx="10737166" cy="1290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11.png"/>
          <p:cNvPicPr/>
          <p:nvPr/>
        </p:nvPicPr>
        <p:blipFill>
          <a:blip r:embed="rId7"/>
          <a:srcRect/>
          <a:stretch>
            <a:fillRect/>
          </a:stretch>
        </p:blipFill>
        <p:spPr>
          <a:xfrm>
            <a:off x="992724" y="1910935"/>
            <a:ext cx="9867534" cy="46024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93868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out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xmlns="" id="{3DB3DD5E-4B0B-109E-F41C-0B1C72953B2D}"/>
              </a:ext>
            </a:extLst>
          </p:cNvPr>
          <p:cNvGraphicFramePr>
            <a:graphicFrameLocks noGrp="1"/>
          </p:cNvGraphicFramePr>
          <p:nvPr>
            <p:ph idx="1"/>
            <p:extLst>
              <p:ext uri="{D42A27DB-BD31-4B8C-83A1-F6EECF244321}">
                <p14:modId xmlns:p14="http://schemas.microsoft.com/office/powerpoint/2010/main" val="1604290436"/>
              </p:ext>
            </p:extLst>
          </p:nvPr>
        </p:nvGraphicFramePr>
        <p:xfrm>
          <a:off x="812409" y="397144"/>
          <a:ext cx="10624625" cy="1361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p:nvPr/>
        </p:nvPicPr>
        <p:blipFill>
          <a:blip r:embed="rId7">
            <a:extLst>
              <a:ext uri="{28A0092B-C50C-407E-A947-70E740481C1C}">
                <a14:useLocalDpi xmlns:a14="http://schemas.microsoft.com/office/drawing/2010/main" val="0"/>
              </a:ext>
            </a:extLst>
          </a:blip>
          <a:srcRect/>
          <a:stretch>
            <a:fillRect/>
          </a:stretch>
        </p:blipFill>
        <p:spPr bwMode="auto">
          <a:xfrm>
            <a:off x="862330" y="1555139"/>
            <a:ext cx="10391824" cy="45783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140561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3" presetClass="entr" presetSubtype="16"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plus(in)">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EVALUATION MATRICES FOR MEASURING PERFORMANCE OF METHODS</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Content Placeholder">
            <a:extLst>
              <a:ext uri="{FF2B5EF4-FFF2-40B4-BE49-F238E27FC236}">
                <a16:creationId xmlns:a16="http://schemas.microsoft.com/office/drawing/2014/main" xmlns="" id="{E86D8DBA-A4FE-9D24-E43B-DDB3F355C806}"/>
              </a:ext>
            </a:extLst>
          </p:cNvPr>
          <p:cNvGraphicFramePr>
            <a:graphicFrameLocks noGrp="1"/>
          </p:cNvGraphicFramePr>
          <p:nvPr>
            <p:ph idx="1"/>
            <p:extLst>
              <p:ext uri="{D42A27DB-BD31-4B8C-83A1-F6EECF244321}">
                <p14:modId xmlns:p14="http://schemas.microsoft.com/office/powerpoint/2010/main" val="1276088501"/>
              </p:ext>
            </p:extLst>
          </p:nvPr>
        </p:nvGraphicFramePr>
        <p:xfrm>
          <a:off x="407963" y="1589649"/>
          <a:ext cx="11422965"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6046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4">
                                            <p:graphicEl>
                                              <a:dgm id="{F5F26B97-C044-42B4-9235-20ADE04855E8}"/>
                                            </p:graphicEl>
                                          </p:spTgt>
                                        </p:tgtEl>
                                        <p:attrNameLst>
                                          <p:attrName>style.visibility</p:attrName>
                                        </p:attrNameLst>
                                      </p:cBhvr>
                                      <p:to>
                                        <p:strVal val="visible"/>
                                      </p:to>
                                    </p:set>
                                    <p:anim calcmode="lin" valueType="num">
                                      <p:cBhvr>
                                        <p:cTn id="14" dur="500" fill="hold"/>
                                        <p:tgtEl>
                                          <p:spTgt spid="4">
                                            <p:graphicEl>
                                              <a:dgm id="{F5F26B97-C044-42B4-9235-20ADE04855E8}"/>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F5F26B97-C044-42B4-9235-20ADE04855E8}"/>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F5F26B97-C044-42B4-9235-20ADE04855E8}"/>
                                            </p:graphicEl>
                                          </p:spTgt>
                                        </p:tgtEl>
                                      </p:cBhvr>
                                    </p:animEffect>
                                    <p:anim calcmode="lin" valueType="num">
                                      <p:cBhvr>
                                        <p:cTn id="17" dur="500" fill="hold"/>
                                        <p:tgtEl>
                                          <p:spTgt spid="4">
                                            <p:graphicEl>
                                              <a:dgm id="{F5F26B97-C044-42B4-9235-20ADE04855E8}"/>
                                            </p:graphicEl>
                                          </p:spTgt>
                                        </p:tgtEl>
                                        <p:attrNameLst>
                                          <p:attrName>ppt_x</p:attrName>
                                        </p:attrNameLst>
                                      </p:cBhvr>
                                      <p:tavLst>
                                        <p:tav tm="0">
                                          <p:val>
                                            <p:fltVal val="0.5"/>
                                          </p:val>
                                        </p:tav>
                                        <p:tav tm="100000">
                                          <p:val>
                                            <p:strVal val="#ppt_x"/>
                                          </p:val>
                                        </p:tav>
                                      </p:tavLst>
                                    </p:anim>
                                    <p:anim calcmode="lin" valueType="num">
                                      <p:cBhvr>
                                        <p:cTn id="18" dur="500" fill="hold"/>
                                        <p:tgtEl>
                                          <p:spTgt spid="4">
                                            <p:graphicEl>
                                              <a:dgm id="{F5F26B97-C044-42B4-9235-20ADE04855E8}"/>
                                            </p:graphic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4">
                                            <p:graphicEl>
                                              <a:dgm id="{7BE98684-F819-4E17-A56F-3DB62009E5BE}"/>
                                            </p:graphicEl>
                                          </p:spTgt>
                                        </p:tgtEl>
                                        <p:attrNameLst>
                                          <p:attrName>style.visibility</p:attrName>
                                        </p:attrNameLst>
                                      </p:cBhvr>
                                      <p:to>
                                        <p:strVal val="visible"/>
                                      </p:to>
                                    </p:set>
                                    <p:anim calcmode="lin" valueType="num">
                                      <p:cBhvr>
                                        <p:cTn id="21" dur="500" fill="hold"/>
                                        <p:tgtEl>
                                          <p:spTgt spid="4">
                                            <p:graphicEl>
                                              <a:dgm id="{7BE98684-F819-4E17-A56F-3DB62009E5BE}"/>
                                            </p:graphicEl>
                                          </p:spTgt>
                                        </p:tgtEl>
                                        <p:attrNameLst>
                                          <p:attrName>ppt_w</p:attrName>
                                        </p:attrNameLst>
                                      </p:cBhvr>
                                      <p:tavLst>
                                        <p:tav tm="0">
                                          <p:val>
                                            <p:fltVal val="0"/>
                                          </p:val>
                                        </p:tav>
                                        <p:tav tm="100000">
                                          <p:val>
                                            <p:strVal val="#ppt_w"/>
                                          </p:val>
                                        </p:tav>
                                      </p:tavLst>
                                    </p:anim>
                                    <p:anim calcmode="lin" valueType="num">
                                      <p:cBhvr>
                                        <p:cTn id="22" dur="500" fill="hold"/>
                                        <p:tgtEl>
                                          <p:spTgt spid="4">
                                            <p:graphicEl>
                                              <a:dgm id="{7BE98684-F819-4E17-A56F-3DB62009E5BE}"/>
                                            </p:graphicEl>
                                          </p:spTgt>
                                        </p:tgtEl>
                                        <p:attrNameLst>
                                          <p:attrName>ppt_h</p:attrName>
                                        </p:attrNameLst>
                                      </p:cBhvr>
                                      <p:tavLst>
                                        <p:tav tm="0">
                                          <p:val>
                                            <p:fltVal val="0"/>
                                          </p:val>
                                        </p:tav>
                                        <p:tav tm="100000">
                                          <p:val>
                                            <p:strVal val="#ppt_h"/>
                                          </p:val>
                                        </p:tav>
                                      </p:tavLst>
                                    </p:anim>
                                    <p:animEffect transition="in" filter="fade">
                                      <p:cBhvr>
                                        <p:cTn id="23" dur="500"/>
                                        <p:tgtEl>
                                          <p:spTgt spid="4">
                                            <p:graphicEl>
                                              <a:dgm id="{7BE98684-F819-4E17-A56F-3DB62009E5BE}"/>
                                            </p:graphicEl>
                                          </p:spTgt>
                                        </p:tgtEl>
                                      </p:cBhvr>
                                    </p:animEffect>
                                    <p:anim calcmode="lin" valueType="num">
                                      <p:cBhvr>
                                        <p:cTn id="24" dur="500" fill="hold"/>
                                        <p:tgtEl>
                                          <p:spTgt spid="4">
                                            <p:graphicEl>
                                              <a:dgm id="{7BE98684-F819-4E17-A56F-3DB62009E5BE}"/>
                                            </p:graphicEl>
                                          </p:spTgt>
                                        </p:tgtEl>
                                        <p:attrNameLst>
                                          <p:attrName>ppt_x</p:attrName>
                                        </p:attrNameLst>
                                      </p:cBhvr>
                                      <p:tavLst>
                                        <p:tav tm="0">
                                          <p:val>
                                            <p:fltVal val="0.5"/>
                                          </p:val>
                                        </p:tav>
                                        <p:tav tm="100000">
                                          <p:val>
                                            <p:strVal val="#ppt_x"/>
                                          </p:val>
                                        </p:tav>
                                      </p:tavLst>
                                    </p:anim>
                                    <p:anim calcmode="lin" valueType="num">
                                      <p:cBhvr>
                                        <p:cTn id="25" dur="500" fill="hold"/>
                                        <p:tgtEl>
                                          <p:spTgt spid="4">
                                            <p:graphicEl>
                                              <a:dgm id="{7BE98684-F819-4E17-A56F-3DB62009E5BE}"/>
                                            </p:graphic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4">
                                            <p:graphicEl>
                                              <a:dgm id="{A87D30E4-5293-4AD0-B897-EC0F8D5FC2D1}"/>
                                            </p:graphicEl>
                                          </p:spTgt>
                                        </p:tgtEl>
                                        <p:attrNameLst>
                                          <p:attrName>style.visibility</p:attrName>
                                        </p:attrNameLst>
                                      </p:cBhvr>
                                      <p:to>
                                        <p:strVal val="visible"/>
                                      </p:to>
                                    </p:set>
                                    <p:anim calcmode="lin" valueType="num">
                                      <p:cBhvr>
                                        <p:cTn id="28" dur="500" fill="hold"/>
                                        <p:tgtEl>
                                          <p:spTgt spid="4">
                                            <p:graphicEl>
                                              <a:dgm id="{A87D30E4-5293-4AD0-B897-EC0F8D5FC2D1}"/>
                                            </p:graphicEl>
                                          </p:spTgt>
                                        </p:tgtEl>
                                        <p:attrNameLst>
                                          <p:attrName>ppt_w</p:attrName>
                                        </p:attrNameLst>
                                      </p:cBhvr>
                                      <p:tavLst>
                                        <p:tav tm="0">
                                          <p:val>
                                            <p:fltVal val="0"/>
                                          </p:val>
                                        </p:tav>
                                        <p:tav tm="100000">
                                          <p:val>
                                            <p:strVal val="#ppt_w"/>
                                          </p:val>
                                        </p:tav>
                                      </p:tavLst>
                                    </p:anim>
                                    <p:anim calcmode="lin" valueType="num">
                                      <p:cBhvr>
                                        <p:cTn id="29" dur="500" fill="hold"/>
                                        <p:tgtEl>
                                          <p:spTgt spid="4">
                                            <p:graphicEl>
                                              <a:dgm id="{A87D30E4-5293-4AD0-B897-EC0F8D5FC2D1}"/>
                                            </p:graphicEl>
                                          </p:spTgt>
                                        </p:tgtEl>
                                        <p:attrNameLst>
                                          <p:attrName>ppt_h</p:attrName>
                                        </p:attrNameLst>
                                      </p:cBhvr>
                                      <p:tavLst>
                                        <p:tav tm="0">
                                          <p:val>
                                            <p:fltVal val="0"/>
                                          </p:val>
                                        </p:tav>
                                        <p:tav tm="100000">
                                          <p:val>
                                            <p:strVal val="#ppt_h"/>
                                          </p:val>
                                        </p:tav>
                                      </p:tavLst>
                                    </p:anim>
                                    <p:animEffect transition="in" filter="fade">
                                      <p:cBhvr>
                                        <p:cTn id="30" dur="500"/>
                                        <p:tgtEl>
                                          <p:spTgt spid="4">
                                            <p:graphicEl>
                                              <a:dgm id="{A87D30E4-5293-4AD0-B897-EC0F8D5FC2D1}"/>
                                            </p:graphicEl>
                                          </p:spTgt>
                                        </p:tgtEl>
                                      </p:cBhvr>
                                    </p:animEffect>
                                    <p:anim calcmode="lin" valueType="num">
                                      <p:cBhvr>
                                        <p:cTn id="31" dur="500" fill="hold"/>
                                        <p:tgtEl>
                                          <p:spTgt spid="4">
                                            <p:graphicEl>
                                              <a:dgm id="{A87D30E4-5293-4AD0-B897-EC0F8D5FC2D1}"/>
                                            </p:graphicEl>
                                          </p:spTgt>
                                        </p:tgtEl>
                                        <p:attrNameLst>
                                          <p:attrName>ppt_x</p:attrName>
                                        </p:attrNameLst>
                                      </p:cBhvr>
                                      <p:tavLst>
                                        <p:tav tm="0">
                                          <p:val>
                                            <p:fltVal val="0.5"/>
                                          </p:val>
                                        </p:tav>
                                        <p:tav tm="100000">
                                          <p:val>
                                            <p:strVal val="#ppt_x"/>
                                          </p:val>
                                        </p:tav>
                                      </p:tavLst>
                                    </p:anim>
                                    <p:anim calcmode="lin" valueType="num">
                                      <p:cBhvr>
                                        <p:cTn id="32" dur="500" fill="hold"/>
                                        <p:tgtEl>
                                          <p:spTgt spid="4">
                                            <p:graphicEl>
                                              <a:dgm id="{A87D30E4-5293-4AD0-B897-EC0F8D5FC2D1}"/>
                                            </p:graphic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4">
                                            <p:graphicEl>
                                              <a:dgm id="{5AD47C4E-A0BB-4B43-B1C9-95E6774197D1}"/>
                                            </p:graphicEl>
                                          </p:spTgt>
                                        </p:tgtEl>
                                        <p:attrNameLst>
                                          <p:attrName>style.visibility</p:attrName>
                                        </p:attrNameLst>
                                      </p:cBhvr>
                                      <p:to>
                                        <p:strVal val="visible"/>
                                      </p:to>
                                    </p:set>
                                    <p:anim calcmode="lin" valueType="num">
                                      <p:cBhvr>
                                        <p:cTn id="35" dur="500" fill="hold"/>
                                        <p:tgtEl>
                                          <p:spTgt spid="4">
                                            <p:graphicEl>
                                              <a:dgm id="{5AD47C4E-A0BB-4B43-B1C9-95E6774197D1}"/>
                                            </p:graphicEl>
                                          </p:spTgt>
                                        </p:tgtEl>
                                        <p:attrNameLst>
                                          <p:attrName>ppt_w</p:attrName>
                                        </p:attrNameLst>
                                      </p:cBhvr>
                                      <p:tavLst>
                                        <p:tav tm="0">
                                          <p:val>
                                            <p:fltVal val="0"/>
                                          </p:val>
                                        </p:tav>
                                        <p:tav tm="100000">
                                          <p:val>
                                            <p:strVal val="#ppt_w"/>
                                          </p:val>
                                        </p:tav>
                                      </p:tavLst>
                                    </p:anim>
                                    <p:anim calcmode="lin" valueType="num">
                                      <p:cBhvr>
                                        <p:cTn id="36" dur="500" fill="hold"/>
                                        <p:tgtEl>
                                          <p:spTgt spid="4">
                                            <p:graphicEl>
                                              <a:dgm id="{5AD47C4E-A0BB-4B43-B1C9-95E6774197D1}"/>
                                            </p:graphicEl>
                                          </p:spTgt>
                                        </p:tgtEl>
                                        <p:attrNameLst>
                                          <p:attrName>ppt_h</p:attrName>
                                        </p:attrNameLst>
                                      </p:cBhvr>
                                      <p:tavLst>
                                        <p:tav tm="0">
                                          <p:val>
                                            <p:fltVal val="0"/>
                                          </p:val>
                                        </p:tav>
                                        <p:tav tm="100000">
                                          <p:val>
                                            <p:strVal val="#ppt_h"/>
                                          </p:val>
                                        </p:tav>
                                      </p:tavLst>
                                    </p:anim>
                                    <p:animEffect transition="in" filter="fade">
                                      <p:cBhvr>
                                        <p:cTn id="37" dur="500"/>
                                        <p:tgtEl>
                                          <p:spTgt spid="4">
                                            <p:graphicEl>
                                              <a:dgm id="{5AD47C4E-A0BB-4B43-B1C9-95E6774197D1}"/>
                                            </p:graphicEl>
                                          </p:spTgt>
                                        </p:tgtEl>
                                      </p:cBhvr>
                                    </p:animEffect>
                                    <p:anim calcmode="lin" valueType="num">
                                      <p:cBhvr>
                                        <p:cTn id="38" dur="500" fill="hold"/>
                                        <p:tgtEl>
                                          <p:spTgt spid="4">
                                            <p:graphicEl>
                                              <a:dgm id="{5AD47C4E-A0BB-4B43-B1C9-95E6774197D1}"/>
                                            </p:graphicEl>
                                          </p:spTgt>
                                        </p:tgtEl>
                                        <p:attrNameLst>
                                          <p:attrName>ppt_x</p:attrName>
                                        </p:attrNameLst>
                                      </p:cBhvr>
                                      <p:tavLst>
                                        <p:tav tm="0">
                                          <p:val>
                                            <p:fltVal val="0.5"/>
                                          </p:val>
                                        </p:tav>
                                        <p:tav tm="100000">
                                          <p:val>
                                            <p:strVal val="#ppt_x"/>
                                          </p:val>
                                        </p:tav>
                                      </p:tavLst>
                                    </p:anim>
                                    <p:anim calcmode="lin" valueType="num">
                                      <p:cBhvr>
                                        <p:cTn id="39" dur="500" fill="hold"/>
                                        <p:tgtEl>
                                          <p:spTgt spid="4">
                                            <p:graphicEl>
                                              <a:dgm id="{5AD47C4E-A0BB-4B43-B1C9-95E6774197D1}"/>
                                            </p:graphic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98474"/>
            <a:ext cx="10624625" cy="1139483"/>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SOFTWARE FLOW DIAGRAM</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image8.png"/>
          <p:cNvPicPr>
            <a:picLocks noGrp="1"/>
          </p:cNvPicPr>
          <p:nvPr>
            <p:ph idx="1"/>
          </p:nvPr>
        </p:nvPicPr>
        <p:blipFill>
          <a:blip r:embed="rId3"/>
          <a:srcRect/>
          <a:stretch>
            <a:fillRect/>
          </a:stretch>
        </p:blipFill>
        <p:spPr>
          <a:xfrm>
            <a:off x="3625946" y="787790"/>
            <a:ext cx="4744330" cy="5814476"/>
          </a:xfrm>
          <a:prstGeom prst="rect">
            <a:avLst/>
          </a:prstGeom>
          <a:ln/>
        </p:spPr>
        <p:style>
          <a:lnRef idx="1">
            <a:schemeClr val="accent2"/>
          </a:lnRef>
          <a:fillRef idx="3">
            <a:schemeClr val="accent2"/>
          </a:fillRef>
          <a:effectRef idx="2">
            <a:schemeClr val="accent2"/>
          </a:effectRef>
          <a:fontRef idx="minor">
            <a:schemeClr val="lt1"/>
          </a:fontRef>
        </p:style>
      </p:pic>
    </p:spTree>
    <p:extLst>
      <p:ext uri="{BB962C8B-B14F-4D97-AF65-F5344CB8AC3E}">
        <p14:creationId xmlns:p14="http://schemas.microsoft.com/office/powerpoint/2010/main" val="14517265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868890" cy="1343891"/>
          </a:xfrm>
        </p:spPr>
        <p:txBody>
          <a:bodyPr>
            <a:normAutofit/>
          </a:bodyPr>
          <a:lstStyle/>
          <a:p>
            <a:pPr algn="ct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ABSTRACT</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50" name="Picture 2" descr="File:RGB color solid cube.pn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393" y="922097"/>
            <a:ext cx="7426036" cy="55695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ontent Placeholder">
            <a:extLst>
              <a:ext uri="{FF2B5EF4-FFF2-40B4-BE49-F238E27FC236}">
                <a16:creationId xmlns:a16="http://schemas.microsoft.com/office/drawing/2014/main" xmlns="" id="{C18A36B5-35E3-6765-34E7-43689F85469F}"/>
              </a:ext>
            </a:extLst>
          </p:cNvPr>
          <p:cNvGraphicFramePr>
            <a:graphicFrameLocks/>
          </p:cNvGraphicFramePr>
          <p:nvPr>
            <p:extLst>
              <p:ext uri="{D42A27DB-BD31-4B8C-83A1-F6EECF244321}">
                <p14:modId xmlns:p14="http://schemas.microsoft.com/office/powerpoint/2010/main" val="453887744"/>
              </p:ext>
            </p:extLst>
          </p:nvPr>
        </p:nvGraphicFramePr>
        <p:xfrm>
          <a:off x="420446" y="1442413"/>
          <a:ext cx="6548392" cy="5601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025888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9"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strips(upLeft)">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graphicEl>
                                              <a:dgm id="{B6752DD9-6F18-4D49-AF73-5B1E63CC240E}"/>
                                            </p:graphicEl>
                                          </p:spTgt>
                                        </p:tgtEl>
                                        <p:attrNameLst>
                                          <p:attrName>style.visibility</p:attrName>
                                        </p:attrNameLst>
                                      </p:cBhvr>
                                      <p:to>
                                        <p:strVal val="visible"/>
                                      </p:to>
                                    </p:set>
                                    <p:animEffect transition="in" filter="fade">
                                      <p:cBhvr>
                                        <p:cTn id="19" dur="1000"/>
                                        <p:tgtEl>
                                          <p:spTgt spid="11">
                                            <p:graphicEl>
                                              <a:dgm id="{B6752DD9-6F18-4D49-AF73-5B1E63CC240E}"/>
                                            </p:graphicEl>
                                          </p:spTgt>
                                        </p:tgtEl>
                                      </p:cBhvr>
                                    </p:animEffect>
                                    <p:anim calcmode="lin" valueType="num">
                                      <p:cBhvr>
                                        <p:cTn id="20" dur="1000" fill="hold"/>
                                        <p:tgtEl>
                                          <p:spTgt spid="11">
                                            <p:graphicEl>
                                              <a:dgm id="{B6752DD9-6F18-4D49-AF73-5B1E63CC240E}"/>
                                            </p:graphicEl>
                                          </p:spTgt>
                                        </p:tgtEl>
                                        <p:attrNameLst>
                                          <p:attrName>ppt_x</p:attrName>
                                        </p:attrNameLst>
                                      </p:cBhvr>
                                      <p:tavLst>
                                        <p:tav tm="0">
                                          <p:val>
                                            <p:strVal val="#ppt_x"/>
                                          </p:val>
                                        </p:tav>
                                        <p:tav tm="100000">
                                          <p:val>
                                            <p:strVal val="#ppt_x"/>
                                          </p:val>
                                        </p:tav>
                                      </p:tavLst>
                                    </p:anim>
                                    <p:anim calcmode="lin" valueType="num">
                                      <p:cBhvr>
                                        <p:cTn id="21" dur="1000" fill="hold"/>
                                        <p:tgtEl>
                                          <p:spTgt spid="11">
                                            <p:graphicEl>
                                              <a:dgm id="{B6752DD9-6F18-4D49-AF73-5B1E63CC240E}"/>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graphicEl>
                                              <a:dgm id="{8DAD6110-6821-451C-A206-E86503C09F45}"/>
                                            </p:graphicEl>
                                          </p:spTgt>
                                        </p:tgtEl>
                                        <p:attrNameLst>
                                          <p:attrName>style.visibility</p:attrName>
                                        </p:attrNameLst>
                                      </p:cBhvr>
                                      <p:to>
                                        <p:strVal val="visible"/>
                                      </p:to>
                                    </p:set>
                                    <p:animEffect transition="in" filter="fade">
                                      <p:cBhvr>
                                        <p:cTn id="24" dur="1000"/>
                                        <p:tgtEl>
                                          <p:spTgt spid="11">
                                            <p:graphicEl>
                                              <a:dgm id="{8DAD6110-6821-451C-A206-E86503C09F45}"/>
                                            </p:graphicEl>
                                          </p:spTgt>
                                        </p:tgtEl>
                                      </p:cBhvr>
                                    </p:animEffect>
                                    <p:anim calcmode="lin" valueType="num">
                                      <p:cBhvr>
                                        <p:cTn id="25" dur="1000" fill="hold"/>
                                        <p:tgtEl>
                                          <p:spTgt spid="11">
                                            <p:graphicEl>
                                              <a:dgm id="{8DAD6110-6821-451C-A206-E86503C09F45}"/>
                                            </p:graphicEl>
                                          </p:spTgt>
                                        </p:tgtEl>
                                        <p:attrNameLst>
                                          <p:attrName>ppt_x</p:attrName>
                                        </p:attrNameLst>
                                      </p:cBhvr>
                                      <p:tavLst>
                                        <p:tav tm="0">
                                          <p:val>
                                            <p:strVal val="#ppt_x"/>
                                          </p:val>
                                        </p:tav>
                                        <p:tav tm="100000">
                                          <p:val>
                                            <p:strVal val="#ppt_x"/>
                                          </p:val>
                                        </p:tav>
                                      </p:tavLst>
                                    </p:anim>
                                    <p:anim calcmode="lin" valueType="num">
                                      <p:cBhvr>
                                        <p:cTn id="26" dur="1000" fill="hold"/>
                                        <p:tgtEl>
                                          <p:spTgt spid="11">
                                            <p:graphicEl>
                                              <a:dgm id="{8DAD6110-6821-451C-A206-E86503C09F45}"/>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graphicEl>
                                              <a:dgm id="{740BA470-E455-4BEA-8251-596F55B4C61F}"/>
                                            </p:graphicEl>
                                          </p:spTgt>
                                        </p:tgtEl>
                                        <p:attrNameLst>
                                          <p:attrName>style.visibility</p:attrName>
                                        </p:attrNameLst>
                                      </p:cBhvr>
                                      <p:to>
                                        <p:strVal val="visible"/>
                                      </p:to>
                                    </p:set>
                                    <p:animEffect transition="in" filter="fade">
                                      <p:cBhvr>
                                        <p:cTn id="31" dur="1000"/>
                                        <p:tgtEl>
                                          <p:spTgt spid="11">
                                            <p:graphicEl>
                                              <a:dgm id="{740BA470-E455-4BEA-8251-596F55B4C61F}"/>
                                            </p:graphicEl>
                                          </p:spTgt>
                                        </p:tgtEl>
                                      </p:cBhvr>
                                    </p:animEffect>
                                    <p:anim calcmode="lin" valueType="num">
                                      <p:cBhvr>
                                        <p:cTn id="32" dur="1000" fill="hold"/>
                                        <p:tgtEl>
                                          <p:spTgt spid="11">
                                            <p:graphicEl>
                                              <a:dgm id="{740BA470-E455-4BEA-8251-596F55B4C61F}"/>
                                            </p:graphicEl>
                                          </p:spTgt>
                                        </p:tgtEl>
                                        <p:attrNameLst>
                                          <p:attrName>ppt_x</p:attrName>
                                        </p:attrNameLst>
                                      </p:cBhvr>
                                      <p:tavLst>
                                        <p:tav tm="0">
                                          <p:val>
                                            <p:strVal val="#ppt_x"/>
                                          </p:val>
                                        </p:tav>
                                        <p:tav tm="100000">
                                          <p:val>
                                            <p:strVal val="#ppt_x"/>
                                          </p:val>
                                        </p:tav>
                                      </p:tavLst>
                                    </p:anim>
                                    <p:anim calcmode="lin" valueType="num">
                                      <p:cBhvr>
                                        <p:cTn id="33" dur="1000" fill="hold"/>
                                        <p:tgtEl>
                                          <p:spTgt spid="11">
                                            <p:graphicEl>
                                              <a:dgm id="{740BA470-E455-4BEA-8251-596F55B4C61F}"/>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graphicEl>
                                              <a:dgm id="{4658E99F-7662-421A-808D-C603DCBA715F}"/>
                                            </p:graphicEl>
                                          </p:spTgt>
                                        </p:tgtEl>
                                        <p:attrNameLst>
                                          <p:attrName>style.visibility</p:attrName>
                                        </p:attrNameLst>
                                      </p:cBhvr>
                                      <p:to>
                                        <p:strVal val="visible"/>
                                      </p:to>
                                    </p:set>
                                    <p:animEffect transition="in" filter="fade">
                                      <p:cBhvr>
                                        <p:cTn id="36" dur="1000"/>
                                        <p:tgtEl>
                                          <p:spTgt spid="11">
                                            <p:graphicEl>
                                              <a:dgm id="{4658E99F-7662-421A-808D-C603DCBA715F}"/>
                                            </p:graphicEl>
                                          </p:spTgt>
                                        </p:tgtEl>
                                      </p:cBhvr>
                                    </p:animEffect>
                                    <p:anim calcmode="lin" valueType="num">
                                      <p:cBhvr>
                                        <p:cTn id="37" dur="1000" fill="hold"/>
                                        <p:tgtEl>
                                          <p:spTgt spid="11">
                                            <p:graphicEl>
                                              <a:dgm id="{4658E99F-7662-421A-808D-C603DCBA715F}"/>
                                            </p:graphicEl>
                                          </p:spTgt>
                                        </p:tgtEl>
                                        <p:attrNameLst>
                                          <p:attrName>ppt_x</p:attrName>
                                        </p:attrNameLst>
                                      </p:cBhvr>
                                      <p:tavLst>
                                        <p:tav tm="0">
                                          <p:val>
                                            <p:strVal val="#ppt_x"/>
                                          </p:val>
                                        </p:tav>
                                        <p:tav tm="100000">
                                          <p:val>
                                            <p:strVal val="#ppt_x"/>
                                          </p:val>
                                        </p:tav>
                                      </p:tavLst>
                                    </p:anim>
                                    <p:anim calcmode="lin" valueType="num">
                                      <p:cBhvr>
                                        <p:cTn id="38" dur="1000" fill="hold"/>
                                        <p:tgtEl>
                                          <p:spTgt spid="11">
                                            <p:graphicEl>
                                              <a:dgm id="{4658E99F-7662-421A-808D-C603DCBA715F}"/>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
                                            <p:graphicEl>
                                              <a:dgm id="{32E604FB-1C38-4E0B-9702-8762F8A50738}"/>
                                            </p:graphicEl>
                                          </p:spTgt>
                                        </p:tgtEl>
                                        <p:attrNameLst>
                                          <p:attrName>style.visibility</p:attrName>
                                        </p:attrNameLst>
                                      </p:cBhvr>
                                      <p:to>
                                        <p:strVal val="visible"/>
                                      </p:to>
                                    </p:set>
                                    <p:animEffect transition="in" filter="fade">
                                      <p:cBhvr>
                                        <p:cTn id="43" dur="1000"/>
                                        <p:tgtEl>
                                          <p:spTgt spid="11">
                                            <p:graphicEl>
                                              <a:dgm id="{32E604FB-1C38-4E0B-9702-8762F8A50738}"/>
                                            </p:graphicEl>
                                          </p:spTgt>
                                        </p:tgtEl>
                                      </p:cBhvr>
                                    </p:animEffect>
                                    <p:anim calcmode="lin" valueType="num">
                                      <p:cBhvr>
                                        <p:cTn id="44" dur="1000" fill="hold"/>
                                        <p:tgtEl>
                                          <p:spTgt spid="11">
                                            <p:graphicEl>
                                              <a:dgm id="{32E604FB-1C38-4E0B-9702-8762F8A50738}"/>
                                            </p:graphicEl>
                                          </p:spTgt>
                                        </p:tgtEl>
                                        <p:attrNameLst>
                                          <p:attrName>ppt_x</p:attrName>
                                        </p:attrNameLst>
                                      </p:cBhvr>
                                      <p:tavLst>
                                        <p:tav tm="0">
                                          <p:val>
                                            <p:strVal val="#ppt_x"/>
                                          </p:val>
                                        </p:tav>
                                        <p:tav tm="100000">
                                          <p:val>
                                            <p:strVal val="#ppt_x"/>
                                          </p:val>
                                        </p:tav>
                                      </p:tavLst>
                                    </p:anim>
                                    <p:anim calcmode="lin" valueType="num">
                                      <p:cBhvr>
                                        <p:cTn id="45" dur="1000" fill="hold"/>
                                        <p:tgtEl>
                                          <p:spTgt spid="11">
                                            <p:graphicEl>
                                              <a:dgm id="{32E604FB-1C38-4E0B-9702-8762F8A50738}"/>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
                                            <p:graphicEl>
                                              <a:dgm id="{D68A1E74-95DA-40FB-9752-E57A2B36B2BC}"/>
                                            </p:graphicEl>
                                          </p:spTgt>
                                        </p:tgtEl>
                                        <p:attrNameLst>
                                          <p:attrName>style.visibility</p:attrName>
                                        </p:attrNameLst>
                                      </p:cBhvr>
                                      <p:to>
                                        <p:strVal val="visible"/>
                                      </p:to>
                                    </p:set>
                                    <p:animEffect transition="in" filter="fade">
                                      <p:cBhvr>
                                        <p:cTn id="48" dur="1000"/>
                                        <p:tgtEl>
                                          <p:spTgt spid="11">
                                            <p:graphicEl>
                                              <a:dgm id="{D68A1E74-95DA-40FB-9752-E57A2B36B2BC}"/>
                                            </p:graphicEl>
                                          </p:spTgt>
                                        </p:tgtEl>
                                      </p:cBhvr>
                                    </p:animEffect>
                                    <p:anim calcmode="lin" valueType="num">
                                      <p:cBhvr>
                                        <p:cTn id="49" dur="1000" fill="hold"/>
                                        <p:tgtEl>
                                          <p:spTgt spid="11">
                                            <p:graphicEl>
                                              <a:dgm id="{D68A1E74-95DA-40FB-9752-E57A2B36B2BC}"/>
                                            </p:graphicEl>
                                          </p:spTgt>
                                        </p:tgtEl>
                                        <p:attrNameLst>
                                          <p:attrName>ppt_x</p:attrName>
                                        </p:attrNameLst>
                                      </p:cBhvr>
                                      <p:tavLst>
                                        <p:tav tm="0">
                                          <p:val>
                                            <p:strVal val="#ppt_x"/>
                                          </p:val>
                                        </p:tav>
                                        <p:tav tm="100000">
                                          <p:val>
                                            <p:strVal val="#ppt_x"/>
                                          </p:val>
                                        </p:tav>
                                      </p:tavLst>
                                    </p:anim>
                                    <p:anim calcmode="lin" valueType="num">
                                      <p:cBhvr>
                                        <p:cTn id="50" dur="1000" fill="hold"/>
                                        <p:tgtEl>
                                          <p:spTgt spid="11">
                                            <p:graphicEl>
                                              <a:dgm id="{D68A1E74-95DA-40FB-9752-E57A2B36B2B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1"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652759" cy="773723"/>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ARCHITECTURE</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7" name="Content Placeholder">
            <a:extLst>
              <a:ext uri="{FF2B5EF4-FFF2-40B4-BE49-F238E27FC236}">
                <a16:creationId xmlns:a16="http://schemas.microsoft.com/office/drawing/2014/main" xmlns="" id="{8137AF14-3344-A72A-6E21-7429DC9F0040}"/>
              </a:ext>
            </a:extLst>
          </p:cNvPr>
          <p:cNvGraphicFramePr>
            <a:graphicFrameLocks noGrp="1"/>
          </p:cNvGraphicFramePr>
          <p:nvPr>
            <p:ph idx="1"/>
            <p:extLst>
              <p:ext uri="{D42A27DB-BD31-4B8C-83A1-F6EECF244321}">
                <p14:modId xmlns:p14="http://schemas.microsoft.com/office/powerpoint/2010/main" val="126308126"/>
              </p:ext>
            </p:extLst>
          </p:nvPr>
        </p:nvGraphicFramePr>
        <p:xfrm>
          <a:off x="798342" y="1153551"/>
          <a:ext cx="10652125" cy="5017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xmlns="" id="{C15A19D0-2BD2-47E7-A51B-B8083A14E7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xmlns="" id="{F6641F14-42D8-42E0-8B56-FC0A08EB2E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3F3FEF18-8973-49F1-B984-81E63073036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28FEE187-7ECD-4C55-BE26-0DA3DDE0ED9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8708818-667C-4218-8552-2975EB0047E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2FA1A626-67CE-4E24-974F-C432A21D1D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029D28-01D8-4EB8-B30C-79D6F14E6C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124E501C-EBFD-4E76-8F7F-9EFA76EFFD7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404596B9-52A8-4717-8158-2204F86D95B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F1EC080A-A9BB-467A-92A9-D597436B743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65DD030-3FCC-4380-B680-8E171845F2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F015E10D-03D4-4A67-8377-5B0A55F3D0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DB96670-ACA9-42B6-87A2-E4119998998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A2BC8247-310E-48D0-9CEF-43BC6E41A2C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32F09D0F-F86F-4AA5-AB1D-AAB1E5BA922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09569AF0-6598-4FCC-803D-B3C3DE030B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91B68A9D-7921-44B8-8464-E36F028EEAF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F68EB3D7-2443-4764-9991-B691C090C0A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A6128C1-7748-441C-94E4-1874BB57790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8276682F-0434-4D7E-B400-2DF99D969B4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1CD2F02B-2688-4DCD-9610-1C086528FCC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0BA0DA4B-915F-4A6D-8368-BE7B53E426C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601711BC-8D96-4E1F-934B-9E382A617A5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364551E-CB94-4200-809A-9E33122BA62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464389BE-74F0-4F54-9DE0-2BCB33C78FA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26721F72-5343-46B1-AFC1-6DF4FF7710D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D4A528A6-14EE-4010-93CB-95F75CB96EA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9186140D-084D-4621-A556-65927AB449F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A2049A17-7EE3-4BEF-B630-AD0AB020E6A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223B596-7D86-4AF3-AE7E-A696FEF1140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3F7FC8FA-C1DE-4F38-BCDA-464A54783EF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5BEFE2E-F050-46F9-BAD0-939F37AA992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13456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7">
                                            <p:graphicEl>
                                              <a:dgm id="{CB7A9A25-B16D-4D93-8971-2BC414FD7364}"/>
                                            </p:graphicEl>
                                          </p:spTgt>
                                        </p:tgtEl>
                                        <p:attrNameLst>
                                          <p:attrName>style.visibility</p:attrName>
                                        </p:attrNameLst>
                                      </p:cBhvr>
                                      <p:to>
                                        <p:strVal val="visible"/>
                                      </p:to>
                                    </p:set>
                                    <p:anim calcmode="lin" valueType="num">
                                      <p:cBhvr>
                                        <p:cTn id="14" dur="500" fill="hold"/>
                                        <p:tgtEl>
                                          <p:spTgt spid="7">
                                            <p:graphicEl>
                                              <a:dgm id="{CB7A9A25-B16D-4D93-8971-2BC414FD7364}"/>
                                            </p:graphicEl>
                                          </p:spTgt>
                                        </p:tgtEl>
                                        <p:attrNameLst>
                                          <p:attrName>ppt_w</p:attrName>
                                        </p:attrNameLst>
                                      </p:cBhvr>
                                      <p:tavLst>
                                        <p:tav tm="0">
                                          <p:val>
                                            <p:fltVal val="0"/>
                                          </p:val>
                                        </p:tav>
                                        <p:tav tm="100000">
                                          <p:val>
                                            <p:strVal val="#ppt_w"/>
                                          </p:val>
                                        </p:tav>
                                      </p:tavLst>
                                    </p:anim>
                                    <p:anim calcmode="lin" valueType="num">
                                      <p:cBhvr>
                                        <p:cTn id="15" dur="500" fill="hold"/>
                                        <p:tgtEl>
                                          <p:spTgt spid="7">
                                            <p:graphicEl>
                                              <a:dgm id="{CB7A9A25-B16D-4D93-8971-2BC414FD7364}"/>
                                            </p:graphicEl>
                                          </p:spTgt>
                                        </p:tgtEl>
                                        <p:attrNameLst>
                                          <p:attrName>ppt_h</p:attrName>
                                        </p:attrNameLst>
                                      </p:cBhvr>
                                      <p:tavLst>
                                        <p:tav tm="0">
                                          <p:val>
                                            <p:fltVal val="0"/>
                                          </p:val>
                                        </p:tav>
                                        <p:tav tm="100000">
                                          <p:val>
                                            <p:strVal val="#ppt_h"/>
                                          </p:val>
                                        </p:tav>
                                      </p:tavLst>
                                    </p:anim>
                                    <p:animEffect transition="in" filter="fade">
                                      <p:cBhvr>
                                        <p:cTn id="16" dur="500"/>
                                        <p:tgtEl>
                                          <p:spTgt spid="7">
                                            <p:graphicEl>
                                              <a:dgm id="{CB7A9A25-B16D-4D93-8971-2BC414FD7364}"/>
                                            </p:graphicEl>
                                          </p:spTgt>
                                        </p:tgtEl>
                                      </p:cBhvr>
                                    </p:animEffect>
                                    <p:anim calcmode="lin" valueType="num">
                                      <p:cBhvr>
                                        <p:cTn id="17" dur="500" fill="hold"/>
                                        <p:tgtEl>
                                          <p:spTgt spid="7">
                                            <p:graphicEl>
                                              <a:dgm id="{CB7A9A25-B16D-4D93-8971-2BC414FD7364}"/>
                                            </p:graphicEl>
                                          </p:spTgt>
                                        </p:tgtEl>
                                        <p:attrNameLst>
                                          <p:attrName>ppt_x</p:attrName>
                                        </p:attrNameLst>
                                      </p:cBhvr>
                                      <p:tavLst>
                                        <p:tav tm="0">
                                          <p:val>
                                            <p:fltVal val="0.5"/>
                                          </p:val>
                                        </p:tav>
                                        <p:tav tm="100000">
                                          <p:val>
                                            <p:strVal val="#ppt_x"/>
                                          </p:val>
                                        </p:tav>
                                      </p:tavLst>
                                    </p:anim>
                                    <p:anim calcmode="lin" valueType="num">
                                      <p:cBhvr>
                                        <p:cTn id="18" dur="500" fill="hold"/>
                                        <p:tgtEl>
                                          <p:spTgt spid="7">
                                            <p:graphicEl>
                                              <a:dgm id="{CB7A9A25-B16D-4D93-8971-2BC414FD7364}"/>
                                            </p:graphic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7">
                                            <p:graphicEl>
                                              <a:dgm id="{CFAC52F0-3F34-4BB3-93DB-34003ED8CF1E}"/>
                                            </p:graphicEl>
                                          </p:spTgt>
                                        </p:tgtEl>
                                        <p:attrNameLst>
                                          <p:attrName>style.visibility</p:attrName>
                                        </p:attrNameLst>
                                      </p:cBhvr>
                                      <p:to>
                                        <p:strVal val="visible"/>
                                      </p:to>
                                    </p:set>
                                    <p:anim calcmode="lin" valueType="num">
                                      <p:cBhvr>
                                        <p:cTn id="21" dur="500" fill="hold"/>
                                        <p:tgtEl>
                                          <p:spTgt spid="7">
                                            <p:graphicEl>
                                              <a:dgm id="{CFAC52F0-3F34-4BB3-93DB-34003ED8CF1E}"/>
                                            </p:graphicEl>
                                          </p:spTgt>
                                        </p:tgtEl>
                                        <p:attrNameLst>
                                          <p:attrName>ppt_w</p:attrName>
                                        </p:attrNameLst>
                                      </p:cBhvr>
                                      <p:tavLst>
                                        <p:tav tm="0">
                                          <p:val>
                                            <p:fltVal val="0"/>
                                          </p:val>
                                        </p:tav>
                                        <p:tav tm="100000">
                                          <p:val>
                                            <p:strVal val="#ppt_w"/>
                                          </p:val>
                                        </p:tav>
                                      </p:tavLst>
                                    </p:anim>
                                    <p:anim calcmode="lin" valueType="num">
                                      <p:cBhvr>
                                        <p:cTn id="22" dur="500" fill="hold"/>
                                        <p:tgtEl>
                                          <p:spTgt spid="7">
                                            <p:graphicEl>
                                              <a:dgm id="{CFAC52F0-3F34-4BB3-93DB-34003ED8CF1E}"/>
                                            </p:graphicEl>
                                          </p:spTgt>
                                        </p:tgtEl>
                                        <p:attrNameLst>
                                          <p:attrName>ppt_h</p:attrName>
                                        </p:attrNameLst>
                                      </p:cBhvr>
                                      <p:tavLst>
                                        <p:tav tm="0">
                                          <p:val>
                                            <p:fltVal val="0"/>
                                          </p:val>
                                        </p:tav>
                                        <p:tav tm="100000">
                                          <p:val>
                                            <p:strVal val="#ppt_h"/>
                                          </p:val>
                                        </p:tav>
                                      </p:tavLst>
                                    </p:anim>
                                    <p:animEffect transition="in" filter="fade">
                                      <p:cBhvr>
                                        <p:cTn id="23" dur="500"/>
                                        <p:tgtEl>
                                          <p:spTgt spid="7">
                                            <p:graphicEl>
                                              <a:dgm id="{CFAC52F0-3F34-4BB3-93DB-34003ED8CF1E}"/>
                                            </p:graphicEl>
                                          </p:spTgt>
                                        </p:tgtEl>
                                      </p:cBhvr>
                                    </p:animEffect>
                                    <p:anim calcmode="lin" valueType="num">
                                      <p:cBhvr>
                                        <p:cTn id="24" dur="500" fill="hold"/>
                                        <p:tgtEl>
                                          <p:spTgt spid="7">
                                            <p:graphicEl>
                                              <a:dgm id="{CFAC52F0-3F34-4BB3-93DB-34003ED8CF1E}"/>
                                            </p:graphicEl>
                                          </p:spTgt>
                                        </p:tgtEl>
                                        <p:attrNameLst>
                                          <p:attrName>ppt_x</p:attrName>
                                        </p:attrNameLst>
                                      </p:cBhvr>
                                      <p:tavLst>
                                        <p:tav tm="0">
                                          <p:val>
                                            <p:fltVal val="0.5"/>
                                          </p:val>
                                        </p:tav>
                                        <p:tav tm="100000">
                                          <p:val>
                                            <p:strVal val="#ppt_x"/>
                                          </p:val>
                                        </p:tav>
                                      </p:tavLst>
                                    </p:anim>
                                    <p:anim calcmode="lin" valueType="num">
                                      <p:cBhvr>
                                        <p:cTn id="25" dur="500" fill="hold"/>
                                        <p:tgtEl>
                                          <p:spTgt spid="7">
                                            <p:graphicEl>
                                              <a:dgm id="{CFAC52F0-3F34-4BB3-93DB-34003ED8CF1E}"/>
                                            </p:graphic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7">
                                            <p:graphicEl>
                                              <a:dgm id="{A924929C-1F0C-47B2-A710-C456E305482C}"/>
                                            </p:graphicEl>
                                          </p:spTgt>
                                        </p:tgtEl>
                                        <p:attrNameLst>
                                          <p:attrName>style.visibility</p:attrName>
                                        </p:attrNameLst>
                                      </p:cBhvr>
                                      <p:to>
                                        <p:strVal val="visible"/>
                                      </p:to>
                                    </p:set>
                                    <p:anim calcmode="lin" valueType="num">
                                      <p:cBhvr>
                                        <p:cTn id="28" dur="500" fill="hold"/>
                                        <p:tgtEl>
                                          <p:spTgt spid="7">
                                            <p:graphicEl>
                                              <a:dgm id="{A924929C-1F0C-47B2-A710-C456E305482C}"/>
                                            </p:graphicEl>
                                          </p:spTgt>
                                        </p:tgtEl>
                                        <p:attrNameLst>
                                          <p:attrName>ppt_w</p:attrName>
                                        </p:attrNameLst>
                                      </p:cBhvr>
                                      <p:tavLst>
                                        <p:tav tm="0">
                                          <p:val>
                                            <p:fltVal val="0"/>
                                          </p:val>
                                        </p:tav>
                                        <p:tav tm="100000">
                                          <p:val>
                                            <p:strVal val="#ppt_w"/>
                                          </p:val>
                                        </p:tav>
                                      </p:tavLst>
                                    </p:anim>
                                    <p:anim calcmode="lin" valueType="num">
                                      <p:cBhvr>
                                        <p:cTn id="29" dur="500" fill="hold"/>
                                        <p:tgtEl>
                                          <p:spTgt spid="7">
                                            <p:graphicEl>
                                              <a:dgm id="{A924929C-1F0C-47B2-A710-C456E305482C}"/>
                                            </p:graphicEl>
                                          </p:spTgt>
                                        </p:tgtEl>
                                        <p:attrNameLst>
                                          <p:attrName>ppt_h</p:attrName>
                                        </p:attrNameLst>
                                      </p:cBhvr>
                                      <p:tavLst>
                                        <p:tav tm="0">
                                          <p:val>
                                            <p:fltVal val="0"/>
                                          </p:val>
                                        </p:tav>
                                        <p:tav tm="100000">
                                          <p:val>
                                            <p:strVal val="#ppt_h"/>
                                          </p:val>
                                        </p:tav>
                                      </p:tavLst>
                                    </p:anim>
                                    <p:animEffect transition="in" filter="fade">
                                      <p:cBhvr>
                                        <p:cTn id="30" dur="500"/>
                                        <p:tgtEl>
                                          <p:spTgt spid="7">
                                            <p:graphicEl>
                                              <a:dgm id="{A924929C-1F0C-47B2-A710-C456E305482C}"/>
                                            </p:graphicEl>
                                          </p:spTgt>
                                        </p:tgtEl>
                                      </p:cBhvr>
                                    </p:animEffect>
                                    <p:anim calcmode="lin" valueType="num">
                                      <p:cBhvr>
                                        <p:cTn id="31" dur="500" fill="hold"/>
                                        <p:tgtEl>
                                          <p:spTgt spid="7">
                                            <p:graphicEl>
                                              <a:dgm id="{A924929C-1F0C-47B2-A710-C456E305482C}"/>
                                            </p:graphicEl>
                                          </p:spTgt>
                                        </p:tgtEl>
                                        <p:attrNameLst>
                                          <p:attrName>ppt_x</p:attrName>
                                        </p:attrNameLst>
                                      </p:cBhvr>
                                      <p:tavLst>
                                        <p:tav tm="0">
                                          <p:val>
                                            <p:fltVal val="0.5"/>
                                          </p:val>
                                        </p:tav>
                                        <p:tav tm="100000">
                                          <p:val>
                                            <p:strVal val="#ppt_x"/>
                                          </p:val>
                                        </p:tav>
                                      </p:tavLst>
                                    </p:anim>
                                    <p:anim calcmode="lin" valueType="num">
                                      <p:cBhvr>
                                        <p:cTn id="32" dur="500" fill="hold"/>
                                        <p:tgtEl>
                                          <p:spTgt spid="7">
                                            <p:graphicEl>
                                              <a:dgm id="{A924929C-1F0C-47B2-A710-C456E305482C}"/>
                                            </p:graphicEl>
                                          </p:spTgt>
                                        </p:tgtEl>
                                        <p:attrNameLst>
                                          <p:attrName>ppt_y</p:attrName>
                                        </p:attrNameLst>
                                      </p:cBhvr>
                                      <p:tavLst>
                                        <p:tav tm="0">
                                          <p:val>
                                            <p:fltVal val="0.5"/>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528" fill="hold" grpId="0" nodeType="clickEffect">
                                  <p:stCondLst>
                                    <p:cond delay="0"/>
                                  </p:stCondLst>
                                  <p:childTnLst>
                                    <p:set>
                                      <p:cBhvr>
                                        <p:cTn id="36" dur="1" fill="hold">
                                          <p:stCondLst>
                                            <p:cond delay="0"/>
                                          </p:stCondLst>
                                        </p:cTn>
                                        <p:tgtEl>
                                          <p:spTgt spid="7">
                                            <p:graphicEl>
                                              <a:dgm id="{AE063F54-97E6-4E3E-9DBB-DA05D73AB6CA}"/>
                                            </p:graphicEl>
                                          </p:spTgt>
                                        </p:tgtEl>
                                        <p:attrNameLst>
                                          <p:attrName>style.visibility</p:attrName>
                                        </p:attrNameLst>
                                      </p:cBhvr>
                                      <p:to>
                                        <p:strVal val="visible"/>
                                      </p:to>
                                    </p:set>
                                    <p:anim calcmode="lin" valueType="num">
                                      <p:cBhvr>
                                        <p:cTn id="37" dur="500" fill="hold"/>
                                        <p:tgtEl>
                                          <p:spTgt spid="7">
                                            <p:graphicEl>
                                              <a:dgm id="{AE063F54-97E6-4E3E-9DBB-DA05D73AB6CA}"/>
                                            </p:graphicEl>
                                          </p:spTgt>
                                        </p:tgtEl>
                                        <p:attrNameLst>
                                          <p:attrName>ppt_w</p:attrName>
                                        </p:attrNameLst>
                                      </p:cBhvr>
                                      <p:tavLst>
                                        <p:tav tm="0">
                                          <p:val>
                                            <p:fltVal val="0"/>
                                          </p:val>
                                        </p:tav>
                                        <p:tav tm="100000">
                                          <p:val>
                                            <p:strVal val="#ppt_w"/>
                                          </p:val>
                                        </p:tav>
                                      </p:tavLst>
                                    </p:anim>
                                    <p:anim calcmode="lin" valueType="num">
                                      <p:cBhvr>
                                        <p:cTn id="38" dur="500" fill="hold"/>
                                        <p:tgtEl>
                                          <p:spTgt spid="7">
                                            <p:graphicEl>
                                              <a:dgm id="{AE063F54-97E6-4E3E-9DBB-DA05D73AB6CA}"/>
                                            </p:graphicEl>
                                          </p:spTgt>
                                        </p:tgtEl>
                                        <p:attrNameLst>
                                          <p:attrName>ppt_h</p:attrName>
                                        </p:attrNameLst>
                                      </p:cBhvr>
                                      <p:tavLst>
                                        <p:tav tm="0">
                                          <p:val>
                                            <p:fltVal val="0"/>
                                          </p:val>
                                        </p:tav>
                                        <p:tav tm="100000">
                                          <p:val>
                                            <p:strVal val="#ppt_h"/>
                                          </p:val>
                                        </p:tav>
                                      </p:tavLst>
                                    </p:anim>
                                    <p:animEffect transition="in" filter="fade">
                                      <p:cBhvr>
                                        <p:cTn id="39" dur="500"/>
                                        <p:tgtEl>
                                          <p:spTgt spid="7">
                                            <p:graphicEl>
                                              <a:dgm id="{AE063F54-97E6-4E3E-9DBB-DA05D73AB6CA}"/>
                                            </p:graphicEl>
                                          </p:spTgt>
                                        </p:tgtEl>
                                      </p:cBhvr>
                                    </p:animEffect>
                                    <p:anim calcmode="lin" valueType="num">
                                      <p:cBhvr>
                                        <p:cTn id="40" dur="500" fill="hold"/>
                                        <p:tgtEl>
                                          <p:spTgt spid="7">
                                            <p:graphicEl>
                                              <a:dgm id="{AE063F54-97E6-4E3E-9DBB-DA05D73AB6CA}"/>
                                            </p:graphicEl>
                                          </p:spTgt>
                                        </p:tgtEl>
                                        <p:attrNameLst>
                                          <p:attrName>ppt_x</p:attrName>
                                        </p:attrNameLst>
                                      </p:cBhvr>
                                      <p:tavLst>
                                        <p:tav tm="0">
                                          <p:val>
                                            <p:fltVal val="0.5"/>
                                          </p:val>
                                        </p:tav>
                                        <p:tav tm="100000">
                                          <p:val>
                                            <p:strVal val="#ppt_x"/>
                                          </p:val>
                                        </p:tav>
                                      </p:tavLst>
                                    </p:anim>
                                    <p:anim calcmode="lin" valueType="num">
                                      <p:cBhvr>
                                        <p:cTn id="41" dur="500" fill="hold"/>
                                        <p:tgtEl>
                                          <p:spTgt spid="7">
                                            <p:graphicEl>
                                              <a:dgm id="{AE063F54-97E6-4E3E-9DBB-DA05D73AB6CA}"/>
                                            </p:graphicEl>
                                          </p:spTgt>
                                        </p:tgtEl>
                                        <p:attrNameLst>
                                          <p:attrName>ppt_y</p:attrName>
                                        </p:attrNameLst>
                                      </p:cBhvr>
                                      <p:tavLst>
                                        <p:tav tm="0">
                                          <p:val>
                                            <p:fltVal val="0.5"/>
                                          </p:val>
                                        </p:tav>
                                        <p:tav tm="100000">
                                          <p:val>
                                            <p:strVal val="#ppt_y"/>
                                          </p:val>
                                        </p:tav>
                                      </p:tavLst>
                                    </p:anim>
                                  </p:childTnLst>
                                </p:cTn>
                              </p:par>
                              <p:par>
                                <p:cTn id="42" presetID="53" presetClass="entr" presetSubtype="528" fill="hold" grpId="0" nodeType="withEffect">
                                  <p:stCondLst>
                                    <p:cond delay="0"/>
                                  </p:stCondLst>
                                  <p:childTnLst>
                                    <p:set>
                                      <p:cBhvr>
                                        <p:cTn id="43" dur="1" fill="hold">
                                          <p:stCondLst>
                                            <p:cond delay="0"/>
                                          </p:stCondLst>
                                        </p:cTn>
                                        <p:tgtEl>
                                          <p:spTgt spid="7">
                                            <p:graphicEl>
                                              <a:dgm id="{82A01A7B-C74D-433A-A608-0D9BA4238DC3}"/>
                                            </p:graphicEl>
                                          </p:spTgt>
                                        </p:tgtEl>
                                        <p:attrNameLst>
                                          <p:attrName>style.visibility</p:attrName>
                                        </p:attrNameLst>
                                      </p:cBhvr>
                                      <p:to>
                                        <p:strVal val="visible"/>
                                      </p:to>
                                    </p:set>
                                    <p:anim calcmode="lin" valueType="num">
                                      <p:cBhvr>
                                        <p:cTn id="44" dur="500" fill="hold"/>
                                        <p:tgtEl>
                                          <p:spTgt spid="7">
                                            <p:graphicEl>
                                              <a:dgm id="{82A01A7B-C74D-433A-A608-0D9BA4238DC3}"/>
                                            </p:graphicEl>
                                          </p:spTgt>
                                        </p:tgtEl>
                                        <p:attrNameLst>
                                          <p:attrName>ppt_w</p:attrName>
                                        </p:attrNameLst>
                                      </p:cBhvr>
                                      <p:tavLst>
                                        <p:tav tm="0">
                                          <p:val>
                                            <p:fltVal val="0"/>
                                          </p:val>
                                        </p:tav>
                                        <p:tav tm="100000">
                                          <p:val>
                                            <p:strVal val="#ppt_w"/>
                                          </p:val>
                                        </p:tav>
                                      </p:tavLst>
                                    </p:anim>
                                    <p:anim calcmode="lin" valueType="num">
                                      <p:cBhvr>
                                        <p:cTn id="45" dur="500" fill="hold"/>
                                        <p:tgtEl>
                                          <p:spTgt spid="7">
                                            <p:graphicEl>
                                              <a:dgm id="{82A01A7B-C74D-433A-A608-0D9BA4238DC3}"/>
                                            </p:graphicEl>
                                          </p:spTgt>
                                        </p:tgtEl>
                                        <p:attrNameLst>
                                          <p:attrName>ppt_h</p:attrName>
                                        </p:attrNameLst>
                                      </p:cBhvr>
                                      <p:tavLst>
                                        <p:tav tm="0">
                                          <p:val>
                                            <p:fltVal val="0"/>
                                          </p:val>
                                        </p:tav>
                                        <p:tav tm="100000">
                                          <p:val>
                                            <p:strVal val="#ppt_h"/>
                                          </p:val>
                                        </p:tav>
                                      </p:tavLst>
                                    </p:anim>
                                    <p:animEffect transition="in" filter="fade">
                                      <p:cBhvr>
                                        <p:cTn id="46" dur="500"/>
                                        <p:tgtEl>
                                          <p:spTgt spid="7">
                                            <p:graphicEl>
                                              <a:dgm id="{82A01A7B-C74D-433A-A608-0D9BA4238DC3}"/>
                                            </p:graphicEl>
                                          </p:spTgt>
                                        </p:tgtEl>
                                      </p:cBhvr>
                                    </p:animEffect>
                                    <p:anim calcmode="lin" valueType="num">
                                      <p:cBhvr>
                                        <p:cTn id="47" dur="500" fill="hold"/>
                                        <p:tgtEl>
                                          <p:spTgt spid="7">
                                            <p:graphicEl>
                                              <a:dgm id="{82A01A7B-C74D-433A-A608-0D9BA4238DC3}"/>
                                            </p:graphicEl>
                                          </p:spTgt>
                                        </p:tgtEl>
                                        <p:attrNameLst>
                                          <p:attrName>ppt_x</p:attrName>
                                        </p:attrNameLst>
                                      </p:cBhvr>
                                      <p:tavLst>
                                        <p:tav tm="0">
                                          <p:val>
                                            <p:fltVal val="0.5"/>
                                          </p:val>
                                        </p:tav>
                                        <p:tav tm="100000">
                                          <p:val>
                                            <p:strVal val="#ppt_x"/>
                                          </p:val>
                                        </p:tav>
                                      </p:tavLst>
                                    </p:anim>
                                    <p:anim calcmode="lin" valueType="num">
                                      <p:cBhvr>
                                        <p:cTn id="48" dur="500" fill="hold"/>
                                        <p:tgtEl>
                                          <p:spTgt spid="7">
                                            <p:graphicEl>
                                              <a:dgm id="{82A01A7B-C74D-433A-A608-0D9BA4238DC3}"/>
                                            </p:graphicEl>
                                          </p:spTgt>
                                        </p:tgtEl>
                                        <p:attrNameLst>
                                          <p:attrName>ppt_y</p:attrName>
                                        </p:attrNameLst>
                                      </p:cBhvr>
                                      <p:tavLst>
                                        <p:tav tm="0">
                                          <p:val>
                                            <p:fltVal val="0.5"/>
                                          </p:val>
                                        </p:tav>
                                        <p:tav tm="100000">
                                          <p:val>
                                            <p:strVal val="#ppt_y"/>
                                          </p:val>
                                        </p:tav>
                                      </p:tavLst>
                                    </p:anim>
                                  </p:childTnLst>
                                </p:cTn>
                              </p:par>
                              <p:par>
                                <p:cTn id="49" presetID="53" presetClass="entr" presetSubtype="528" fill="hold" grpId="0" nodeType="withEffect">
                                  <p:stCondLst>
                                    <p:cond delay="0"/>
                                  </p:stCondLst>
                                  <p:childTnLst>
                                    <p:set>
                                      <p:cBhvr>
                                        <p:cTn id="50" dur="1" fill="hold">
                                          <p:stCondLst>
                                            <p:cond delay="0"/>
                                          </p:stCondLst>
                                        </p:cTn>
                                        <p:tgtEl>
                                          <p:spTgt spid="7">
                                            <p:graphicEl>
                                              <a:dgm id="{1E5DD807-5510-4582-B39A-63E0C10243F9}"/>
                                            </p:graphicEl>
                                          </p:spTgt>
                                        </p:tgtEl>
                                        <p:attrNameLst>
                                          <p:attrName>style.visibility</p:attrName>
                                        </p:attrNameLst>
                                      </p:cBhvr>
                                      <p:to>
                                        <p:strVal val="visible"/>
                                      </p:to>
                                    </p:set>
                                    <p:anim calcmode="lin" valueType="num">
                                      <p:cBhvr>
                                        <p:cTn id="51" dur="500" fill="hold"/>
                                        <p:tgtEl>
                                          <p:spTgt spid="7">
                                            <p:graphicEl>
                                              <a:dgm id="{1E5DD807-5510-4582-B39A-63E0C10243F9}"/>
                                            </p:graphicEl>
                                          </p:spTgt>
                                        </p:tgtEl>
                                        <p:attrNameLst>
                                          <p:attrName>ppt_w</p:attrName>
                                        </p:attrNameLst>
                                      </p:cBhvr>
                                      <p:tavLst>
                                        <p:tav tm="0">
                                          <p:val>
                                            <p:fltVal val="0"/>
                                          </p:val>
                                        </p:tav>
                                        <p:tav tm="100000">
                                          <p:val>
                                            <p:strVal val="#ppt_w"/>
                                          </p:val>
                                        </p:tav>
                                      </p:tavLst>
                                    </p:anim>
                                    <p:anim calcmode="lin" valueType="num">
                                      <p:cBhvr>
                                        <p:cTn id="52" dur="500" fill="hold"/>
                                        <p:tgtEl>
                                          <p:spTgt spid="7">
                                            <p:graphicEl>
                                              <a:dgm id="{1E5DD807-5510-4582-B39A-63E0C10243F9}"/>
                                            </p:graphicEl>
                                          </p:spTgt>
                                        </p:tgtEl>
                                        <p:attrNameLst>
                                          <p:attrName>ppt_h</p:attrName>
                                        </p:attrNameLst>
                                      </p:cBhvr>
                                      <p:tavLst>
                                        <p:tav tm="0">
                                          <p:val>
                                            <p:fltVal val="0"/>
                                          </p:val>
                                        </p:tav>
                                        <p:tav tm="100000">
                                          <p:val>
                                            <p:strVal val="#ppt_h"/>
                                          </p:val>
                                        </p:tav>
                                      </p:tavLst>
                                    </p:anim>
                                    <p:animEffect transition="in" filter="fade">
                                      <p:cBhvr>
                                        <p:cTn id="53" dur="500"/>
                                        <p:tgtEl>
                                          <p:spTgt spid="7">
                                            <p:graphicEl>
                                              <a:dgm id="{1E5DD807-5510-4582-B39A-63E0C10243F9}"/>
                                            </p:graphicEl>
                                          </p:spTgt>
                                        </p:tgtEl>
                                      </p:cBhvr>
                                    </p:animEffect>
                                    <p:anim calcmode="lin" valueType="num">
                                      <p:cBhvr>
                                        <p:cTn id="54" dur="500" fill="hold"/>
                                        <p:tgtEl>
                                          <p:spTgt spid="7">
                                            <p:graphicEl>
                                              <a:dgm id="{1E5DD807-5510-4582-B39A-63E0C10243F9}"/>
                                            </p:graphicEl>
                                          </p:spTgt>
                                        </p:tgtEl>
                                        <p:attrNameLst>
                                          <p:attrName>ppt_x</p:attrName>
                                        </p:attrNameLst>
                                      </p:cBhvr>
                                      <p:tavLst>
                                        <p:tav tm="0">
                                          <p:val>
                                            <p:fltVal val="0.5"/>
                                          </p:val>
                                        </p:tav>
                                        <p:tav tm="100000">
                                          <p:val>
                                            <p:strVal val="#ppt_x"/>
                                          </p:val>
                                        </p:tav>
                                      </p:tavLst>
                                    </p:anim>
                                    <p:anim calcmode="lin" valueType="num">
                                      <p:cBhvr>
                                        <p:cTn id="55" dur="500" fill="hold"/>
                                        <p:tgtEl>
                                          <p:spTgt spid="7">
                                            <p:graphicEl>
                                              <a:dgm id="{1E5DD807-5510-4582-B39A-63E0C10243F9}"/>
                                            </p:graphicEl>
                                          </p:spTgt>
                                        </p:tgtEl>
                                        <p:attrNameLst>
                                          <p:attrName>ppt_y</p:attrName>
                                        </p:attrNameLst>
                                      </p:cBhvr>
                                      <p:tavLst>
                                        <p:tav tm="0">
                                          <p:val>
                                            <p:fltVal val="0.5"/>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528" fill="hold" grpId="0" nodeType="clickEffect">
                                  <p:stCondLst>
                                    <p:cond delay="0"/>
                                  </p:stCondLst>
                                  <p:childTnLst>
                                    <p:set>
                                      <p:cBhvr>
                                        <p:cTn id="59" dur="1" fill="hold">
                                          <p:stCondLst>
                                            <p:cond delay="0"/>
                                          </p:stCondLst>
                                        </p:cTn>
                                        <p:tgtEl>
                                          <p:spTgt spid="7">
                                            <p:graphicEl>
                                              <a:dgm id="{D3ADCC18-3818-4B49-8981-4237826A1317}"/>
                                            </p:graphicEl>
                                          </p:spTgt>
                                        </p:tgtEl>
                                        <p:attrNameLst>
                                          <p:attrName>style.visibility</p:attrName>
                                        </p:attrNameLst>
                                      </p:cBhvr>
                                      <p:to>
                                        <p:strVal val="visible"/>
                                      </p:to>
                                    </p:set>
                                    <p:anim calcmode="lin" valueType="num">
                                      <p:cBhvr>
                                        <p:cTn id="60" dur="500" fill="hold"/>
                                        <p:tgtEl>
                                          <p:spTgt spid="7">
                                            <p:graphicEl>
                                              <a:dgm id="{D3ADCC18-3818-4B49-8981-4237826A1317}"/>
                                            </p:graphicEl>
                                          </p:spTgt>
                                        </p:tgtEl>
                                        <p:attrNameLst>
                                          <p:attrName>ppt_w</p:attrName>
                                        </p:attrNameLst>
                                      </p:cBhvr>
                                      <p:tavLst>
                                        <p:tav tm="0">
                                          <p:val>
                                            <p:fltVal val="0"/>
                                          </p:val>
                                        </p:tav>
                                        <p:tav tm="100000">
                                          <p:val>
                                            <p:strVal val="#ppt_w"/>
                                          </p:val>
                                        </p:tav>
                                      </p:tavLst>
                                    </p:anim>
                                    <p:anim calcmode="lin" valueType="num">
                                      <p:cBhvr>
                                        <p:cTn id="61" dur="500" fill="hold"/>
                                        <p:tgtEl>
                                          <p:spTgt spid="7">
                                            <p:graphicEl>
                                              <a:dgm id="{D3ADCC18-3818-4B49-8981-4237826A1317}"/>
                                            </p:graphicEl>
                                          </p:spTgt>
                                        </p:tgtEl>
                                        <p:attrNameLst>
                                          <p:attrName>ppt_h</p:attrName>
                                        </p:attrNameLst>
                                      </p:cBhvr>
                                      <p:tavLst>
                                        <p:tav tm="0">
                                          <p:val>
                                            <p:fltVal val="0"/>
                                          </p:val>
                                        </p:tav>
                                        <p:tav tm="100000">
                                          <p:val>
                                            <p:strVal val="#ppt_h"/>
                                          </p:val>
                                        </p:tav>
                                      </p:tavLst>
                                    </p:anim>
                                    <p:animEffect transition="in" filter="fade">
                                      <p:cBhvr>
                                        <p:cTn id="62" dur="500"/>
                                        <p:tgtEl>
                                          <p:spTgt spid="7">
                                            <p:graphicEl>
                                              <a:dgm id="{D3ADCC18-3818-4B49-8981-4237826A1317}"/>
                                            </p:graphicEl>
                                          </p:spTgt>
                                        </p:tgtEl>
                                      </p:cBhvr>
                                    </p:animEffect>
                                    <p:anim calcmode="lin" valueType="num">
                                      <p:cBhvr>
                                        <p:cTn id="63" dur="500" fill="hold"/>
                                        <p:tgtEl>
                                          <p:spTgt spid="7">
                                            <p:graphicEl>
                                              <a:dgm id="{D3ADCC18-3818-4B49-8981-4237826A1317}"/>
                                            </p:graphicEl>
                                          </p:spTgt>
                                        </p:tgtEl>
                                        <p:attrNameLst>
                                          <p:attrName>ppt_x</p:attrName>
                                        </p:attrNameLst>
                                      </p:cBhvr>
                                      <p:tavLst>
                                        <p:tav tm="0">
                                          <p:val>
                                            <p:fltVal val="0.5"/>
                                          </p:val>
                                        </p:tav>
                                        <p:tav tm="100000">
                                          <p:val>
                                            <p:strVal val="#ppt_x"/>
                                          </p:val>
                                        </p:tav>
                                      </p:tavLst>
                                    </p:anim>
                                    <p:anim calcmode="lin" valueType="num">
                                      <p:cBhvr>
                                        <p:cTn id="64" dur="500" fill="hold"/>
                                        <p:tgtEl>
                                          <p:spTgt spid="7">
                                            <p:graphicEl>
                                              <a:dgm id="{D3ADCC18-3818-4B49-8981-4237826A1317}"/>
                                            </p:graphicEl>
                                          </p:spTgt>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0"/>
                                  </p:stCondLst>
                                  <p:childTnLst>
                                    <p:set>
                                      <p:cBhvr>
                                        <p:cTn id="66" dur="1" fill="hold">
                                          <p:stCondLst>
                                            <p:cond delay="0"/>
                                          </p:stCondLst>
                                        </p:cTn>
                                        <p:tgtEl>
                                          <p:spTgt spid="7">
                                            <p:graphicEl>
                                              <a:dgm id="{54C82161-15E3-404C-BB8F-302B7A224627}"/>
                                            </p:graphicEl>
                                          </p:spTgt>
                                        </p:tgtEl>
                                        <p:attrNameLst>
                                          <p:attrName>style.visibility</p:attrName>
                                        </p:attrNameLst>
                                      </p:cBhvr>
                                      <p:to>
                                        <p:strVal val="visible"/>
                                      </p:to>
                                    </p:set>
                                    <p:anim calcmode="lin" valueType="num">
                                      <p:cBhvr>
                                        <p:cTn id="67" dur="500" fill="hold"/>
                                        <p:tgtEl>
                                          <p:spTgt spid="7">
                                            <p:graphicEl>
                                              <a:dgm id="{54C82161-15E3-404C-BB8F-302B7A224627}"/>
                                            </p:graphicEl>
                                          </p:spTgt>
                                        </p:tgtEl>
                                        <p:attrNameLst>
                                          <p:attrName>ppt_w</p:attrName>
                                        </p:attrNameLst>
                                      </p:cBhvr>
                                      <p:tavLst>
                                        <p:tav tm="0">
                                          <p:val>
                                            <p:fltVal val="0"/>
                                          </p:val>
                                        </p:tav>
                                        <p:tav tm="100000">
                                          <p:val>
                                            <p:strVal val="#ppt_w"/>
                                          </p:val>
                                        </p:tav>
                                      </p:tavLst>
                                    </p:anim>
                                    <p:anim calcmode="lin" valueType="num">
                                      <p:cBhvr>
                                        <p:cTn id="68" dur="500" fill="hold"/>
                                        <p:tgtEl>
                                          <p:spTgt spid="7">
                                            <p:graphicEl>
                                              <a:dgm id="{54C82161-15E3-404C-BB8F-302B7A224627}"/>
                                            </p:graphicEl>
                                          </p:spTgt>
                                        </p:tgtEl>
                                        <p:attrNameLst>
                                          <p:attrName>ppt_h</p:attrName>
                                        </p:attrNameLst>
                                      </p:cBhvr>
                                      <p:tavLst>
                                        <p:tav tm="0">
                                          <p:val>
                                            <p:fltVal val="0"/>
                                          </p:val>
                                        </p:tav>
                                        <p:tav tm="100000">
                                          <p:val>
                                            <p:strVal val="#ppt_h"/>
                                          </p:val>
                                        </p:tav>
                                      </p:tavLst>
                                    </p:anim>
                                    <p:animEffect transition="in" filter="fade">
                                      <p:cBhvr>
                                        <p:cTn id="69" dur="500"/>
                                        <p:tgtEl>
                                          <p:spTgt spid="7">
                                            <p:graphicEl>
                                              <a:dgm id="{54C82161-15E3-404C-BB8F-302B7A224627}"/>
                                            </p:graphicEl>
                                          </p:spTgt>
                                        </p:tgtEl>
                                      </p:cBhvr>
                                    </p:animEffect>
                                    <p:anim calcmode="lin" valueType="num">
                                      <p:cBhvr>
                                        <p:cTn id="70" dur="500" fill="hold"/>
                                        <p:tgtEl>
                                          <p:spTgt spid="7">
                                            <p:graphicEl>
                                              <a:dgm id="{54C82161-15E3-404C-BB8F-302B7A224627}"/>
                                            </p:graphicEl>
                                          </p:spTgt>
                                        </p:tgtEl>
                                        <p:attrNameLst>
                                          <p:attrName>ppt_x</p:attrName>
                                        </p:attrNameLst>
                                      </p:cBhvr>
                                      <p:tavLst>
                                        <p:tav tm="0">
                                          <p:val>
                                            <p:fltVal val="0.5"/>
                                          </p:val>
                                        </p:tav>
                                        <p:tav tm="100000">
                                          <p:val>
                                            <p:strVal val="#ppt_x"/>
                                          </p:val>
                                        </p:tav>
                                      </p:tavLst>
                                    </p:anim>
                                    <p:anim calcmode="lin" valueType="num">
                                      <p:cBhvr>
                                        <p:cTn id="71" dur="500" fill="hold"/>
                                        <p:tgtEl>
                                          <p:spTgt spid="7">
                                            <p:graphicEl>
                                              <a:dgm id="{54C82161-15E3-404C-BB8F-302B7A224627}"/>
                                            </p:graphicEl>
                                          </p:spTgt>
                                        </p:tgtEl>
                                        <p:attrNameLst>
                                          <p:attrName>ppt_y</p:attrName>
                                        </p:attrNameLst>
                                      </p:cBhvr>
                                      <p:tavLst>
                                        <p:tav tm="0">
                                          <p:val>
                                            <p:fltVal val="0.5"/>
                                          </p:val>
                                        </p:tav>
                                        <p:tav tm="100000">
                                          <p:val>
                                            <p:strVal val="#ppt_y"/>
                                          </p:val>
                                        </p:tav>
                                      </p:tavLst>
                                    </p:anim>
                                  </p:childTnLst>
                                </p:cTn>
                              </p:par>
                              <p:par>
                                <p:cTn id="72" presetID="53" presetClass="entr" presetSubtype="528" fill="hold" grpId="0" nodeType="withEffect">
                                  <p:stCondLst>
                                    <p:cond delay="0"/>
                                  </p:stCondLst>
                                  <p:childTnLst>
                                    <p:set>
                                      <p:cBhvr>
                                        <p:cTn id="73" dur="1" fill="hold">
                                          <p:stCondLst>
                                            <p:cond delay="0"/>
                                          </p:stCondLst>
                                        </p:cTn>
                                        <p:tgtEl>
                                          <p:spTgt spid="7">
                                            <p:graphicEl>
                                              <a:dgm id="{85921094-6142-4AF0-AF55-E9EACC19AAB3}"/>
                                            </p:graphicEl>
                                          </p:spTgt>
                                        </p:tgtEl>
                                        <p:attrNameLst>
                                          <p:attrName>style.visibility</p:attrName>
                                        </p:attrNameLst>
                                      </p:cBhvr>
                                      <p:to>
                                        <p:strVal val="visible"/>
                                      </p:to>
                                    </p:set>
                                    <p:anim calcmode="lin" valueType="num">
                                      <p:cBhvr>
                                        <p:cTn id="74" dur="500" fill="hold"/>
                                        <p:tgtEl>
                                          <p:spTgt spid="7">
                                            <p:graphicEl>
                                              <a:dgm id="{85921094-6142-4AF0-AF55-E9EACC19AAB3}"/>
                                            </p:graphicEl>
                                          </p:spTgt>
                                        </p:tgtEl>
                                        <p:attrNameLst>
                                          <p:attrName>ppt_w</p:attrName>
                                        </p:attrNameLst>
                                      </p:cBhvr>
                                      <p:tavLst>
                                        <p:tav tm="0">
                                          <p:val>
                                            <p:fltVal val="0"/>
                                          </p:val>
                                        </p:tav>
                                        <p:tav tm="100000">
                                          <p:val>
                                            <p:strVal val="#ppt_w"/>
                                          </p:val>
                                        </p:tav>
                                      </p:tavLst>
                                    </p:anim>
                                    <p:anim calcmode="lin" valueType="num">
                                      <p:cBhvr>
                                        <p:cTn id="75" dur="500" fill="hold"/>
                                        <p:tgtEl>
                                          <p:spTgt spid="7">
                                            <p:graphicEl>
                                              <a:dgm id="{85921094-6142-4AF0-AF55-E9EACC19AAB3}"/>
                                            </p:graphicEl>
                                          </p:spTgt>
                                        </p:tgtEl>
                                        <p:attrNameLst>
                                          <p:attrName>ppt_h</p:attrName>
                                        </p:attrNameLst>
                                      </p:cBhvr>
                                      <p:tavLst>
                                        <p:tav tm="0">
                                          <p:val>
                                            <p:fltVal val="0"/>
                                          </p:val>
                                        </p:tav>
                                        <p:tav tm="100000">
                                          <p:val>
                                            <p:strVal val="#ppt_h"/>
                                          </p:val>
                                        </p:tav>
                                      </p:tavLst>
                                    </p:anim>
                                    <p:animEffect transition="in" filter="fade">
                                      <p:cBhvr>
                                        <p:cTn id="76" dur="500"/>
                                        <p:tgtEl>
                                          <p:spTgt spid="7">
                                            <p:graphicEl>
                                              <a:dgm id="{85921094-6142-4AF0-AF55-E9EACC19AAB3}"/>
                                            </p:graphicEl>
                                          </p:spTgt>
                                        </p:tgtEl>
                                      </p:cBhvr>
                                    </p:animEffect>
                                    <p:anim calcmode="lin" valueType="num">
                                      <p:cBhvr>
                                        <p:cTn id="77" dur="500" fill="hold"/>
                                        <p:tgtEl>
                                          <p:spTgt spid="7">
                                            <p:graphicEl>
                                              <a:dgm id="{85921094-6142-4AF0-AF55-E9EACC19AAB3}"/>
                                            </p:graphicEl>
                                          </p:spTgt>
                                        </p:tgtEl>
                                        <p:attrNameLst>
                                          <p:attrName>ppt_x</p:attrName>
                                        </p:attrNameLst>
                                      </p:cBhvr>
                                      <p:tavLst>
                                        <p:tav tm="0">
                                          <p:val>
                                            <p:fltVal val="0.5"/>
                                          </p:val>
                                        </p:tav>
                                        <p:tav tm="100000">
                                          <p:val>
                                            <p:strVal val="#ppt_x"/>
                                          </p:val>
                                        </p:tav>
                                      </p:tavLst>
                                    </p:anim>
                                    <p:anim calcmode="lin" valueType="num">
                                      <p:cBhvr>
                                        <p:cTn id="78" dur="500" fill="hold"/>
                                        <p:tgtEl>
                                          <p:spTgt spid="7">
                                            <p:graphicEl>
                                              <a:dgm id="{85921094-6142-4AF0-AF55-E9EACC19AAB3}"/>
                                            </p:graphic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C15A19D0-2BD2-47E7-A51B-B8083A14E7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214" y="-1"/>
            <a:ext cx="12214827" cy="6858000"/>
            <a:chOff x="-6214" y="-1"/>
            <a:chExt cx="12214827" cy="6858000"/>
          </a:xfrm>
        </p:grpSpPr>
        <p:cxnSp>
          <p:nvCxnSpPr>
            <p:cNvPr id="5" name="Straight Connector 4">
              <a:extLst>
                <a:ext uri="{FF2B5EF4-FFF2-40B4-BE49-F238E27FC236}">
                  <a16:creationId xmlns:a16="http://schemas.microsoft.com/office/drawing/2014/main" xmlns="" id="{F6641F14-42D8-42E0-8B56-FC0A08EB2E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3F3FEF18-8973-49F1-B984-81E63073036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28FEE187-7ECD-4C55-BE26-0DA3DDE0ED9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38708818-667C-4218-8552-2975EB0047E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2FA1A626-67CE-4E24-974F-C432A21D1D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70029D28-01D8-4EB8-B30C-79D6F14E6C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124E501C-EBFD-4E76-8F7F-9EFA76EFFD7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404596B9-52A8-4717-8158-2204F86D95B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F1EC080A-A9BB-467A-92A9-D597436B743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F65DD030-3FCC-4380-B680-8E171845F2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015E10D-03D4-4A67-8377-5B0A55F3D0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2DB96670-ACA9-42B6-87A2-E4119998998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A2BC8247-310E-48D0-9CEF-43BC6E41A2C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32F09D0F-F86F-4AA5-AB1D-AAB1E5BA922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09569AF0-6598-4FCC-803D-B3C3DE030B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91B68A9D-7921-44B8-8464-E36F028EEAF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F68EB3D7-2443-4764-9991-B691C090C0A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DA6128C1-7748-441C-94E4-1874BB57790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276682F-0434-4D7E-B400-2DF99D969B4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1CD2F02B-2688-4DCD-9610-1C086528FCC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0BA0DA4B-915F-4A6D-8368-BE7B53E426C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601711BC-8D96-4E1F-934B-9E382A617A5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4364551E-CB94-4200-809A-9E33122BA62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464389BE-74F0-4F54-9DE0-2BCB33C78FA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26721F72-5343-46B1-AFC1-6DF4FF7710D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D4A528A6-14EE-4010-93CB-95F75CB96EA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186140D-084D-4621-A556-65927AB449F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2049A17-7EE3-4BEF-B630-AD0AB020E6A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0223B596-7D86-4AF3-AE7E-A696FEF1140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3F7FC8FA-C1DE-4F38-BCDA-464A54783EF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B5BEFE2E-F050-46F9-BAD0-939F37AA992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xmlns="" id="{C15A19D0-2BD2-47E7-A51B-B8083A14E7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6186" y="152399"/>
            <a:ext cx="12214827" cy="6858000"/>
            <a:chOff x="-6214" y="-1"/>
            <a:chExt cx="12214827" cy="6858000"/>
          </a:xfrm>
        </p:grpSpPr>
        <p:cxnSp>
          <p:nvCxnSpPr>
            <p:cNvPr id="37" name="Straight Connector 36">
              <a:extLst>
                <a:ext uri="{FF2B5EF4-FFF2-40B4-BE49-F238E27FC236}">
                  <a16:creationId xmlns:a16="http://schemas.microsoft.com/office/drawing/2014/main" xmlns="" id="{F6641F14-42D8-42E0-8B56-FC0A08EB2E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3F3FEF18-8973-49F1-B984-81E63073036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28FEE187-7ECD-4C55-BE26-0DA3DDE0ED9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38708818-667C-4218-8552-2975EB0047E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2FA1A626-67CE-4E24-974F-C432A21D1D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70029D28-01D8-4EB8-B30C-79D6F14E6C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124E501C-EBFD-4E76-8F7F-9EFA76EFFD7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404596B9-52A8-4717-8158-2204F86D95B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F1EC080A-A9BB-467A-92A9-D597436B743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F65DD030-3FCC-4380-B680-8E171845F2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F015E10D-03D4-4A67-8377-5B0A55F3D0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2DB96670-ACA9-42B6-87A2-E4119998998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A2BC8247-310E-48D0-9CEF-43BC6E41A2C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32F09D0F-F86F-4AA5-AB1D-AAB1E5BA922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09569AF0-6598-4FCC-803D-B3C3DE030B6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91B68A9D-7921-44B8-8464-E36F028EEAF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F68EB3D7-2443-4764-9991-B691C090C0A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DA6128C1-7748-441C-94E4-1874BB57790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8276682F-0434-4D7E-B400-2DF99D969B4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1CD2F02B-2688-4DCD-9610-1C086528FCC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0BA0DA4B-915F-4A6D-8368-BE7B53E426C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601711BC-8D96-4E1F-934B-9E382A617A5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4364551E-CB94-4200-809A-9E33122BA62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64389BE-74F0-4F54-9DE0-2BCB33C78FA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26721F72-5343-46B1-AFC1-6DF4FF7710D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D4A528A6-14EE-4010-93CB-95F75CB96EA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A2049A17-7EE3-4BEF-B630-AD0AB020E6A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0223B596-7D86-4AF3-AE7E-A696FEF1140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3F7FC8FA-C1DE-4F38-BCDA-464A54783EF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B5BEFE2E-F050-46F9-BAD0-939F37AA992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68" name="Content Placeholder">
            <a:extLst>
              <a:ext uri="{FF2B5EF4-FFF2-40B4-BE49-F238E27FC236}">
                <a16:creationId xmlns:a16="http://schemas.microsoft.com/office/drawing/2014/main" xmlns="" id="{A930D2F7-0755-BDE2-BF9C-B520AEC61382}"/>
              </a:ext>
            </a:extLst>
          </p:cNvPr>
          <p:cNvGraphicFramePr>
            <a:graphicFrameLocks/>
          </p:cNvGraphicFramePr>
          <p:nvPr>
            <p:extLst>
              <p:ext uri="{D42A27DB-BD31-4B8C-83A1-F6EECF244321}">
                <p14:modId xmlns:p14="http://schemas.microsoft.com/office/powerpoint/2010/main" val="3602425979"/>
              </p:ext>
            </p:extLst>
          </p:nvPr>
        </p:nvGraphicFramePr>
        <p:xfrm>
          <a:off x="1082742" y="1409716"/>
          <a:ext cx="10325100" cy="380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89605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8"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p:cNvSpPr>
            <a:spLocks noGrp="1"/>
          </p:cNvSpPr>
          <p:nvPr>
            <p:ph idx="1"/>
          </p:nvPr>
        </p:nvSpPr>
        <p:spPr>
          <a:xfrm>
            <a:off x="359222" y="773723"/>
            <a:ext cx="7023294" cy="6084277"/>
          </a:xfrm>
        </p:spPr>
        <p:txBody>
          <a:bodyPr>
            <a:normAutofit/>
          </a:bodyPr>
          <a:lstStyle/>
          <a:p>
            <a:pPr marL="0" lvl="0" indent="0">
              <a:lnSpc>
                <a:spcPct val="100000"/>
              </a:lnSpc>
              <a:buNone/>
            </a:pPr>
            <a:r>
              <a:rPr lang="en-US" sz="2400" dirty="0"/>
              <a:t>This network is basically inspired by the work </a:t>
            </a:r>
            <a:r>
              <a:rPr lang="en-US" sz="2400" dirty="0" smtClean="0"/>
              <a:t>previously presented in </a:t>
            </a:r>
            <a:r>
              <a:rPr lang="en-US" sz="2400" dirty="0"/>
              <a:t>which they represent several variants this network consumes the ViT-Base in this they use patch-based embedding technique and features with 12 transformer subsequent layers, similarly their other work ViT-large which uses the same configuration as above but it has 24 transformer network layer and a wider feature size and one more configuration which use ResNet50 architecture for computing embedding of image with same 12 transformer configuration</a:t>
            </a:r>
          </a:p>
        </p:txBody>
      </p:sp>
      <p:pic>
        <p:nvPicPr>
          <p:cNvPr id="5" name="Graphic 7" descr="Social Network">
            <a:extLst>
              <a:ext uri="{FF2B5EF4-FFF2-40B4-BE49-F238E27FC236}">
                <a16:creationId xmlns:a16="http://schemas.microsoft.com/office/drawing/2014/main" xmlns="" id="{B97BA446-D9C6-90E6-FEC2-7B9060380297}"/>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82516" y="1442431"/>
            <a:ext cx="4401655" cy="4401655"/>
          </a:xfrm>
          <a:prstGeom prst="rect">
            <a:avLst/>
          </a:prstGeom>
        </p:spPr>
      </p:pic>
    </p:spTree>
    <p:extLst>
      <p:ext uri="{BB962C8B-B14F-4D97-AF65-F5344CB8AC3E}">
        <p14:creationId xmlns:p14="http://schemas.microsoft.com/office/powerpoint/2010/main" val="251695442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par>
                                <p:cTn id="8" presetID="6" presetClass="entr" presetSubtype="3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
            <a:ext cx="10131425" cy="1266092"/>
          </a:xfrm>
        </p:spPr>
        <p:txBody>
          <a:bodyPr>
            <a:normAutofit/>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TEST RESULTS AND DISCUSSION</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p:cNvSpPr>
            <a:spLocks noGrp="1"/>
          </p:cNvSpPr>
          <p:nvPr>
            <p:ph idx="1"/>
          </p:nvPr>
        </p:nvSpPr>
        <p:spPr>
          <a:xfrm>
            <a:off x="685800" y="1621562"/>
            <a:ext cx="6741942" cy="4849576"/>
          </a:xfrm>
        </p:spPr>
        <p:txBody>
          <a:bodyPr>
            <a:normAutofit/>
          </a:bodyPr>
          <a:lstStyle/>
          <a:p>
            <a:pPr marL="0" lvl="0" indent="0">
              <a:buNone/>
            </a:pPr>
            <a:r>
              <a:rPr lang="en-US" sz="2000" dirty="0"/>
              <a:t>We have aimed to predict depth man form a single frame or the sequence of frame which is a video from a monovision camera as our goal and we have been successfully executed the program for that we have tested the model indoor and outdoor but it seems that indoor results seems to be more accurate and understandable from a viewpoint of a laymen so we will be attaching the image of indoor view also we have implemented another method where we are also calculating the distance of my or a human face from the camera by taking in the use of a simple geometry formula which then quite accurately predicts the distance from the camera and the face as we have measured using a measuring tape in real time and we can say that there is a some fluctuation but overall we are satisfied with the test results</a:t>
            </a:r>
          </a:p>
          <a:p>
            <a:endParaRPr lang="en-IN" dirty="0"/>
          </a:p>
        </p:txBody>
      </p:sp>
      <p:pic>
        <p:nvPicPr>
          <p:cNvPr id="4" name="Graphic 7" descr="Database">
            <a:extLst>
              <a:ext uri="{FF2B5EF4-FFF2-40B4-BE49-F238E27FC236}">
                <a16:creationId xmlns:a16="http://schemas.microsoft.com/office/drawing/2014/main" xmlns="" id="{8A8347BB-D3B9-3C38-17A2-415E2A9E6B57}"/>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087094" y="1231415"/>
            <a:ext cx="4401655" cy="4401655"/>
          </a:xfrm>
          <a:prstGeom prst="rect">
            <a:avLst/>
          </a:prstGeom>
        </p:spPr>
      </p:pic>
    </p:spTree>
    <p:extLst>
      <p:ext uri="{BB962C8B-B14F-4D97-AF65-F5344CB8AC3E}">
        <p14:creationId xmlns:p14="http://schemas.microsoft.com/office/powerpoint/2010/main" val="24035720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up)">
                                      <p:cBhvr>
                                        <p:cTn id="14" dur="500"/>
                                        <p:tgtEl>
                                          <p:spTgt spid="3">
                                            <p:txEl>
                                              <p:pRg st="0" end="0"/>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878" y="468011"/>
            <a:ext cx="11394831" cy="2401798"/>
          </a:xfrm>
        </p:spPr>
        <p:txBody>
          <a:bodyPr>
            <a:normAutofit/>
          </a:bodyPr>
          <a:lstStyle/>
          <a:p>
            <a:pPr marL="0" lvl="0" indent="0">
              <a:buNone/>
            </a:pPr>
            <a:r>
              <a:rPr lang="en-US" sz="2000" dirty="0"/>
              <a:t>Our model uses pre-trained weights for estimating the depth from single image as training a deep neural network which is in research domain right now with all that complexity it becomes quite hard to train and implement also for training purpose we require to download hundreds of gigabyte of data which is not in out capacity and then we require a high end graphics processor for training out neural network which then can predict accurately so taking all this things in account we have decided to use pre-trained weights which is more easy to embed and work with and we have also gone through out the network to understand each and every aspect of it</a:t>
            </a:r>
          </a:p>
          <a:p>
            <a:endParaRPr lang="en-IN" dirty="0"/>
          </a:p>
        </p:txBody>
      </p:sp>
      <p:pic>
        <p:nvPicPr>
          <p:cNvPr id="4" name="image10.png"/>
          <p:cNvPicPr/>
          <p:nvPr/>
        </p:nvPicPr>
        <p:blipFill>
          <a:blip r:embed="rId2"/>
          <a:srcRect/>
          <a:stretch>
            <a:fillRect/>
          </a:stretch>
        </p:blipFill>
        <p:spPr>
          <a:xfrm>
            <a:off x="202001" y="2869809"/>
            <a:ext cx="5682615" cy="3195955"/>
          </a:xfrm>
          <a:prstGeom prst="rect">
            <a:avLst/>
          </a:prstGeom>
          <a:ln>
            <a:noFill/>
          </a:ln>
          <a:effectLst>
            <a:outerShdw blurRad="190500" algn="tl" rotWithShape="0">
              <a:srgbClr val="000000">
                <a:alpha val="70000"/>
              </a:srgbClr>
            </a:outerShdw>
          </a:effectLst>
        </p:spPr>
      </p:pic>
      <p:pic>
        <p:nvPicPr>
          <p:cNvPr id="5" name="Picture 4" descr="C:\Users\CHARUSAT\Downloads\IMG_20220804_142721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5293" y="2869808"/>
            <a:ext cx="6040242" cy="31959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183094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716" y="0"/>
            <a:ext cx="11173265" cy="3649133"/>
          </a:xfrm>
        </p:spPr>
        <p:txBody>
          <a:bodyPr/>
          <a:lstStyle/>
          <a:p>
            <a:pPr marL="0" lvl="0" indent="0">
              <a:buNone/>
            </a:pPr>
            <a:r>
              <a:rPr lang="en-US" sz="2000" dirty="0"/>
              <a:t>We are listing the comparison image side by side we have plotted while running our model The image in the left windows show the real video that is being captured from the monovision camera or the web cam which is embedded on my laptop and also distance of my face from the camera can be seen in real time and it increase or decrease in real time based on the location of the human face, right side is the depth map which is being generated from the left side image we have aimed to get more then 8 to 10 frames per second but due to computational limitation we were able to only reach max 5 frames per second</a:t>
            </a:r>
          </a:p>
          <a:p>
            <a:endParaRPr lang="en-IN" dirty="0"/>
          </a:p>
        </p:txBody>
      </p:sp>
      <p:pic>
        <p:nvPicPr>
          <p:cNvPr id="4" name="Picture 3" descr="C:\Users\CHARUSAT\Downloads\IMG_20220804_142721.jpg"/>
          <p:cNvPicPr/>
          <p:nvPr/>
        </p:nvPicPr>
        <p:blipFill>
          <a:blip r:embed="rId2">
            <a:extLst>
              <a:ext uri="{28A0092B-C50C-407E-A947-70E740481C1C}">
                <a14:useLocalDpi xmlns:a14="http://schemas.microsoft.com/office/drawing/2010/main" val="0"/>
              </a:ext>
            </a:extLst>
          </a:blip>
          <a:srcRect/>
          <a:stretch>
            <a:fillRect/>
          </a:stretch>
        </p:blipFill>
        <p:spPr bwMode="auto">
          <a:xfrm>
            <a:off x="460717" y="2735505"/>
            <a:ext cx="5700932" cy="2961909"/>
          </a:xfrm>
          <a:prstGeom prst="rect">
            <a:avLst/>
          </a:prstGeom>
          <a:noFill/>
          <a:ln>
            <a:noFill/>
          </a:ln>
        </p:spPr>
      </p:pic>
      <p:pic>
        <p:nvPicPr>
          <p:cNvPr id="6" name="Picture 5" descr="C:\Users\CHARUSAT\Downloads\IMG_20220804_142646.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1648" y="2735505"/>
            <a:ext cx="5809957" cy="2961909"/>
          </a:xfrm>
          <a:prstGeom prst="rect">
            <a:avLst/>
          </a:prstGeom>
          <a:noFill/>
          <a:ln>
            <a:noFill/>
          </a:ln>
        </p:spPr>
      </p:pic>
    </p:spTree>
    <p:extLst>
      <p:ext uri="{BB962C8B-B14F-4D97-AF65-F5344CB8AC3E}">
        <p14:creationId xmlns:p14="http://schemas.microsoft.com/office/powerpoint/2010/main" val="272019370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222" y="0"/>
            <a:ext cx="10131425" cy="956603"/>
          </a:xfrm>
        </p:spPr>
        <p:txBody>
          <a:bodyPr/>
          <a:lstStyle/>
          <a:p>
            <a:pPr algn="ctr"/>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a:t>
            </a:r>
            <a:endPar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p:cNvSpPr>
            <a:spLocks noGrp="1"/>
          </p:cNvSpPr>
          <p:nvPr>
            <p:ph idx="1"/>
          </p:nvPr>
        </p:nvSpPr>
        <p:spPr>
          <a:xfrm>
            <a:off x="472195" y="1227666"/>
            <a:ext cx="7293172" cy="5370081"/>
          </a:xfrm>
        </p:spPr>
        <p:txBody>
          <a:bodyPr/>
          <a:lstStyle/>
          <a:p>
            <a:pPr marL="0" lvl="0" indent="0">
              <a:buNone/>
            </a:pPr>
            <a:r>
              <a:rPr lang="en-US" sz="2000" dirty="0" smtClean="0"/>
              <a:t>Throughout </a:t>
            </a:r>
            <a:r>
              <a:rPr lang="en-US" sz="2000" dirty="0"/>
              <a:t>this project we have learned and understood that convolution neural networks have the ability to predict depth information from a single image which is really helping us in understanding the scene or the environment more accurately which is eventually going to lead to development of certain breakthrough technologies which will be helping and advancing the human life for betterment, we have seen the implementation of this technologies in various sectors and analyzed the overall impact that will we created if applied in certain applications like autonomous driving vehicles or the military drone which can save lives by exploring the unknown area where humans cannot go or reach by giving the ability of depth to a computer machine we are making it more advanced like humans although the algorithms are not that advanced or may not be that fast and efficient but in future research work it will be more rich and faster in computing the depth</a:t>
            </a:r>
          </a:p>
          <a:p>
            <a:endParaRPr lang="en-IN" dirty="0"/>
          </a:p>
        </p:txBody>
      </p:sp>
      <p:pic>
        <p:nvPicPr>
          <p:cNvPr id="7174" name="Picture 6" descr="Blue Puzzle Piece transparent PNG - Stick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29500" y="1329397"/>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97040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up)">
                                      <p:cBhvr>
                                        <p:cTn id="14" dur="5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fade">
                                      <p:cBhvr>
                                        <p:cTn id="1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207" y="271976"/>
            <a:ext cx="10131425" cy="1456267"/>
          </a:xfrm>
        </p:spPr>
        <p:txBody>
          <a:bodyPr/>
          <a:lstStyle/>
          <a:p>
            <a:pPr algn="ctr"/>
            <a:r>
              <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FUTURE SCOPE</a:t>
            </a:r>
          </a:p>
        </p:txBody>
      </p:sp>
      <p:graphicFrame>
        <p:nvGraphicFramePr>
          <p:cNvPr id="4" name="Content Placeholder">
            <a:extLst>
              <a:ext uri="{FF2B5EF4-FFF2-40B4-BE49-F238E27FC236}">
                <a16:creationId xmlns:a16="http://schemas.microsoft.com/office/drawing/2014/main" xmlns="" id="{2460BF92-81B5-D8AB-B821-8D74DB42DFB0}"/>
              </a:ext>
            </a:extLst>
          </p:cNvPr>
          <p:cNvGraphicFramePr>
            <a:graphicFrameLocks noGrp="1"/>
          </p:cNvGraphicFramePr>
          <p:nvPr>
            <p:ph idx="1"/>
            <p:extLst>
              <p:ext uri="{D42A27DB-BD31-4B8C-83A1-F6EECF244321}">
                <p14:modId xmlns:p14="http://schemas.microsoft.com/office/powerpoint/2010/main" val="2386312932"/>
              </p:ext>
            </p:extLst>
          </p:nvPr>
        </p:nvGraphicFramePr>
        <p:xfrm>
          <a:off x="685800" y="1728243"/>
          <a:ext cx="10666828" cy="4602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838620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4">
                                            <p:graphicEl>
                                              <a:dgm id="{D8ACFDF4-7BBA-49A8-9737-5899301EAC0A}"/>
                                            </p:graphicEl>
                                          </p:spTgt>
                                        </p:tgtEl>
                                        <p:attrNameLst>
                                          <p:attrName>style.visibility</p:attrName>
                                        </p:attrNameLst>
                                      </p:cBhvr>
                                      <p:to>
                                        <p:strVal val="visible"/>
                                      </p:to>
                                    </p:set>
                                    <p:anim calcmode="lin" valueType="num">
                                      <p:cBhvr>
                                        <p:cTn id="14" dur="500" fill="hold"/>
                                        <p:tgtEl>
                                          <p:spTgt spid="4">
                                            <p:graphicEl>
                                              <a:dgm id="{D8ACFDF4-7BBA-49A8-9737-5899301EAC0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D8ACFDF4-7BBA-49A8-9737-5899301EAC0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D8ACFDF4-7BBA-49A8-9737-5899301EAC0A}"/>
                                            </p:graphicEl>
                                          </p:spTgt>
                                        </p:tgtEl>
                                      </p:cBhvr>
                                    </p:animEffect>
                                    <p:anim calcmode="lin" valueType="num">
                                      <p:cBhvr>
                                        <p:cTn id="17" dur="500" fill="hold"/>
                                        <p:tgtEl>
                                          <p:spTgt spid="4">
                                            <p:graphicEl>
                                              <a:dgm id="{D8ACFDF4-7BBA-49A8-9737-5899301EAC0A}"/>
                                            </p:graphicEl>
                                          </p:spTgt>
                                        </p:tgtEl>
                                        <p:attrNameLst>
                                          <p:attrName>ppt_x</p:attrName>
                                        </p:attrNameLst>
                                      </p:cBhvr>
                                      <p:tavLst>
                                        <p:tav tm="0">
                                          <p:val>
                                            <p:fltVal val="0.5"/>
                                          </p:val>
                                        </p:tav>
                                        <p:tav tm="100000">
                                          <p:val>
                                            <p:strVal val="#ppt_x"/>
                                          </p:val>
                                        </p:tav>
                                      </p:tavLst>
                                    </p:anim>
                                    <p:anim calcmode="lin" valueType="num">
                                      <p:cBhvr>
                                        <p:cTn id="18" dur="500" fill="hold"/>
                                        <p:tgtEl>
                                          <p:spTgt spid="4">
                                            <p:graphicEl>
                                              <a:dgm id="{D8ACFDF4-7BBA-49A8-9737-5899301EAC0A}"/>
                                            </p:graphicEl>
                                          </p:spTgt>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528" fill="hold" grpId="0" nodeType="clickEffect">
                                  <p:stCondLst>
                                    <p:cond delay="0"/>
                                  </p:stCondLst>
                                  <p:childTnLst>
                                    <p:set>
                                      <p:cBhvr>
                                        <p:cTn id="22" dur="1" fill="hold">
                                          <p:stCondLst>
                                            <p:cond delay="0"/>
                                          </p:stCondLst>
                                        </p:cTn>
                                        <p:tgtEl>
                                          <p:spTgt spid="4">
                                            <p:graphicEl>
                                              <a:dgm id="{493CE9B7-F8D9-44CD-80A8-3659245435C4}"/>
                                            </p:graphicEl>
                                          </p:spTgt>
                                        </p:tgtEl>
                                        <p:attrNameLst>
                                          <p:attrName>style.visibility</p:attrName>
                                        </p:attrNameLst>
                                      </p:cBhvr>
                                      <p:to>
                                        <p:strVal val="visible"/>
                                      </p:to>
                                    </p:set>
                                    <p:anim calcmode="lin" valueType="num">
                                      <p:cBhvr>
                                        <p:cTn id="23" dur="500" fill="hold"/>
                                        <p:tgtEl>
                                          <p:spTgt spid="4">
                                            <p:graphicEl>
                                              <a:dgm id="{493CE9B7-F8D9-44CD-80A8-3659245435C4}"/>
                                            </p:graphicEl>
                                          </p:spTgt>
                                        </p:tgtEl>
                                        <p:attrNameLst>
                                          <p:attrName>ppt_w</p:attrName>
                                        </p:attrNameLst>
                                      </p:cBhvr>
                                      <p:tavLst>
                                        <p:tav tm="0">
                                          <p:val>
                                            <p:fltVal val="0"/>
                                          </p:val>
                                        </p:tav>
                                        <p:tav tm="100000">
                                          <p:val>
                                            <p:strVal val="#ppt_w"/>
                                          </p:val>
                                        </p:tav>
                                      </p:tavLst>
                                    </p:anim>
                                    <p:anim calcmode="lin" valueType="num">
                                      <p:cBhvr>
                                        <p:cTn id="24" dur="500" fill="hold"/>
                                        <p:tgtEl>
                                          <p:spTgt spid="4">
                                            <p:graphicEl>
                                              <a:dgm id="{493CE9B7-F8D9-44CD-80A8-3659245435C4}"/>
                                            </p:graphicEl>
                                          </p:spTgt>
                                        </p:tgtEl>
                                        <p:attrNameLst>
                                          <p:attrName>ppt_h</p:attrName>
                                        </p:attrNameLst>
                                      </p:cBhvr>
                                      <p:tavLst>
                                        <p:tav tm="0">
                                          <p:val>
                                            <p:fltVal val="0"/>
                                          </p:val>
                                        </p:tav>
                                        <p:tav tm="100000">
                                          <p:val>
                                            <p:strVal val="#ppt_h"/>
                                          </p:val>
                                        </p:tav>
                                      </p:tavLst>
                                    </p:anim>
                                    <p:animEffect transition="in" filter="fade">
                                      <p:cBhvr>
                                        <p:cTn id="25" dur="500"/>
                                        <p:tgtEl>
                                          <p:spTgt spid="4">
                                            <p:graphicEl>
                                              <a:dgm id="{493CE9B7-F8D9-44CD-80A8-3659245435C4}"/>
                                            </p:graphicEl>
                                          </p:spTgt>
                                        </p:tgtEl>
                                      </p:cBhvr>
                                    </p:animEffect>
                                    <p:anim calcmode="lin" valueType="num">
                                      <p:cBhvr>
                                        <p:cTn id="26" dur="500" fill="hold"/>
                                        <p:tgtEl>
                                          <p:spTgt spid="4">
                                            <p:graphicEl>
                                              <a:dgm id="{493CE9B7-F8D9-44CD-80A8-3659245435C4}"/>
                                            </p:graphicEl>
                                          </p:spTgt>
                                        </p:tgtEl>
                                        <p:attrNameLst>
                                          <p:attrName>ppt_x</p:attrName>
                                        </p:attrNameLst>
                                      </p:cBhvr>
                                      <p:tavLst>
                                        <p:tav tm="0">
                                          <p:val>
                                            <p:fltVal val="0.5"/>
                                          </p:val>
                                        </p:tav>
                                        <p:tav tm="100000">
                                          <p:val>
                                            <p:strVal val="#ppt_x"/>
                                          </p:val>
                                        </p:tav>
                                      </p:tavLst>
                                    </p:anim>
                                    <p:anim calcmode="lin" valueType="num">
                                      <p:cBhvr>
                                        <p:cTn id="27" dur="500" fill="hold"/>
                                        <p:tgtEl>
                                          <p:spTgt spid="4">
                                            <p:graphicEl>
                                              <a:dgm id="{493CE9B7-F8D9-44CD-80A8-3659245435C4}"/>
                                            </p:graphic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8194" name="Picture 2" descr="3,090 Camera thanks Images, Stock Photo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7218"/>
          <a:stretch/>
        </p:blipFill>
        <p:spPr bwMode="auto">
          <a:xfrm>
            <a:off x="0" y="0"/>
            <a:ext cx="12192000" cy="829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324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8194"/>
                                        </p:tgtEl>
                                      </p:cBhvr>
                                    </p:animEffect>
                                    <p:set>
                                      <p:cBhvr>
                                        <p:cTn id="7" dur="1" fill="hold">
                                          <p:stCondLst>
                                            <p:cond delay="499"/>
                                          </p:stCondLst>
                                        </p:cTn>
                                        <p:tgtEl>
                                          <p:spTgt spid="8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16302"/>
            <a:ext cx="10577944" cy="1456267"/>
          </a:xfrm>
        </p:spPr>
        <p:txBody>
          <a:bodyPr>
            <a:normAutofit/>
          </a:bodyPr>
          <a:lstStyle/>
          <a:p>
            <a:pPr algn="ct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INDEX</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33" name="Diagram 33">
            <a:extLst>
              <a:ext uri="{FF2B5EF4-FFF2-40B4-BE49-F238E27FC236}">
                <a16:creationId xmlns:a16="http://schemas.microsoft.com/office/drawing/2014/main" xmlns="" id="{F410DAD1-8803-ACA2-52B6-CEE96622066F}"/>
              </a:ext>
            </a:extLst>
          </p:cNvPr>
          <p:cNvGraphicFramePr/>
          <p:nvPr>
            <p:extLst>
              <p:ext uri="{D42A27DB-BD31-4B8C-83A1-F6EECF244321}">
                <p14:modId xmlns:p14="http://schemas.microsoft.com/office/powerpoint/2010/main" val="2037193531"/>
              </p:ext>
            </p:extLst>
          </p:nvPr>
        </p:nvGraphicFramePr>
        <p:xfrm>
          <a:off x="762000" y="823823"/>
          <a:ext cx="7628245" cy="6029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3503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Title 1"/>
          <p:cNvSpPr>
            <a:spLocks noGrp="1"/>
          </p:cNvSpPr>
          <p:nvPr>
            <p:ph type="title"/>
          </p:nvPr>
        </p:nvSpPr>
        <p:spPr>
          <a:xfrm>
            <a:off x="685801" y="0"/>
            <a:ext cx="10702635" cy="1149927"/>
          </a:xfrm>
        </p:spPr>
        <p:txBody>
          <a:bodyPr>
            <a:normAutofit/>
          </a:bodyPr>
          <a:lstStyle/>
          <a:p>
            <a:pPr algn="ct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INTRODUCTION</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5" name="Content Placeholder">
            <a:extLst>
              <a:ext uri="{FF2B5EF4-FFF2-40B4-BE49-F238E27FC236}">
                <a16:creationId xmlns:a16="http://schemas.microsoft.com/office/drawing/2014/main" xmlns="" id="{C32865BE-3F2C-D7DE-449C-317B04CEE697}"/>
              </a:ext>
            </a:extLst>
          </p:cNvPr>
          <p:cNvGraphicFramePr>
            <a:graphicFrameLocks noGrp="1"/>
          </p:cNvGraphicFramePr>
          <p:nvPr>
            <p:ph idx="1"/>
            <p:extLst>
              <p:ext uri="{D42A27DB-BD31-4B8C-83A1-F6EECF244321}">
                <p14:modId xmlns:p14="http://schemas.microsoft.com/office/powerpoint/2010/main" val="2275657501"/>
              </p:ext>
            </p:extLst>
          </p:nvPr>
        </p:nvGraphicFramePr>
        <p:xfrm>
          <a:off x="181553" y="1370060"/>
          <a:ext cx="5374120" cy="5695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Illustration of the basic monocular depth cu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7009" y="1456267"/>
            <a:ext cx="6024261" cy="499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42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5">
                                            <p:graphicEl>
                                              <a:dgm id="{B0DD55D9-C0E1-4D31-ACD9-509B0ECA6C6B}"/>
                                            </p:graphicEl>
                                          </p:spTgt>
                                        </p:tgtEl>
                                        <p:attrNameLst>
                                          <p:attrName>style.visibility</p:attrName>
                                        </p:attrNameLst>
                                      </p:cBhvr>
                                      <p:to>
                                        <p:strVal val="visible"/>
                                      </p:to>
                                    </p:set>
                                    <p:anim calcmode="lin" valueType="num">
                                      <p:cBhvr>
                                        <p:cTn id="14" dur="500" fill="hold"/>
                                        <p:tgtEl>
                                          <p:spTgt spid="5">
                                            <p:graphicEl>
                                              <a:dgm id="{B0DD55D9-C0E1-4D31-ACD9-509B0ECA6C6B}"/>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B0DD55D9-C0E1-4D31-ACD9-509B0ECA6C6B}"/>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B0DD55D9-C0E1-4D31-ACD9-509B0ECA6C6B}"/>
                                            </p:graphicEl>
                                          </p:spTgt>
                                        </p:tgtEl>
                                      </p:cBhvr>
                                    </p:animEffect>
                                    <p:anim calcmode="lin" valueType="num">
                                      <p:cBhvr>
                                        <p:cTn id="17" dur="500" fill="hold"/>
                                        <p:tgtEl>
                                          <p:spTgt spid="5">
                                            <p:graphicEl>
                                              <a:dgm id="{B0DD55D9-C0E1-4D31-ACD9-509B0ECA6C6B}"/>
                                            </p:graphicEl>
                                          </p:spTgt>
                                        </p:tgtEl>
                                        <p:attrNameLst>
                                          <p:attrName>ppt_x</p:attrName>
                                        </p:attrNameLst>
                                      </p:cBhvr>
                                      <p:tavLst>
                                        <p:tav tm="0">
                                          <p:val>
                                            <p:fltVal val="0.5"/>
                                          </p:val>
                                        </p:tav>
                                        <p:tav tm="100000">
                                          <p:val>
                                            <p:strVal val="#ppt_x"/>
                                          </p:val>
                                        </p:tav>
                                      </p:tavLst>
                                    </p:anim>
                                    <p:anim calcmode="lin" valueType="num">
                                      <p:cBhvr>
                                        <p:cTn id="18" dur="500" fill="hold"/>
                                        <p:tgtEl>
                                          <p:spTgt spid="5">
                                            <p:graphicEl>
                                              <a:dgm id="{B0DD55D9-C0E1-4D31-ACD9-509B0ECA6C6B}"/>
                                            </p:graphic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5">
                                            <p:graphicEl>
                                              <a:dgm id="{FD5CA275-81C1-4058-A84D-1F45D8D8293E}"/>
                                            </p:graphicEl>
                                          </p:spTgt>
                                        </p:tgtEl>
                                        <p:attrNameLst>
                                          <p:attrName>style.visibility</p:attrName>
                                        </p:attrNameLst>
                                      </p:cBhvr>
                                      <p:to>
                                        <p:strVal val="visible"/>
                                      </p:to>
                                    </p:set>
                                    <p:anim calcmode="lin" valueType="num">
                                      <p:cBhvr>
                                        <p:cTn id="21" dur="500" fill="hold"/>
                                        <p:tgtEl>
                                          <p:spTgt spid="5">
                                            <p:graphicEl>
                                              <a:dgm id="{FD5CA275-81C1-4058-A84D-1F45D8D8293E}"/>
                                            </p:graphicEl>
                                          </p:spTgt>
                                        </p:tgtEl>
                                        <p:attrNameLst>
                                          <p:attrName>ppt_w</p:attrName>
                                        </p:attrNameLst>
                                      </p:cBhvr>
                                      <p:tavLst>
                                        <p:tav tm="0">
                                          <p:val>
                                            <p:fltVal val="0"/>
                                          </p:val>
                                        </p:tav>
                                        <p:tav tm="100000">
                                          <p:val>
                                            <p:strVal val="#ppt_w"/>
                                          </p:val>
                                        </p:tav>
                                      </p:tavLst>
                                    </p:anim>
                                    <p:anim calcmode="lin" valueType="num">
                                      <p:cBhvr>
                                        <p:cTn id="22" dur="500" fill="hold"/>
                                        <p:tgtEl>
                                          <p:spTgt spid="5">
                                            <p:graphicEl>
                                              <a:dgm id="{FD5CA275-81C1-4058-A84D-1F45D8D8293E}"/>
                                            </p:graphicEl>
                                          </p:spTgt>
                                        </p:tgtEl>
                                        <p:attrNameLst>
                                          <p:attrName>ppt_h</p:attrName>
                                        </p:attrNameLst>
                                      </p:cBhvr>
                                      <p:tavLst>
                                        <p:tav tm="0">
                                          <p:val>
                                            <p:fltVal val="0"/>
                                          </p:val>
                                        </p:tav>
                                        <p:tav tm="100000">
                                          <p:val>
                                            <p:strVal val="#ppt_h"/>
                                          </p:val>
                                        </p:tav>
                                      </p:tavLst>
                                    </p:anim>
                                    <p:animEffect transition="in" filter="fade">
                                      <p:cBhvr>
                                        <p:cTn id="23" dur="500"/>
                                        <p:tgtEl>
                                          <p:spTgt spid="5">
                                            <p:graphicEl>
                                              <a:dgm id="{FD5CA275-81C1-4058-A84D-1F45D8D8293E}"/>
                                            </p:graphicEl>
                                          </p:spTgt>
                                        </p:tgtEl>
                                      </p:cBhvr>
                                    </p:animEffect>
                                    <p:anim calcmode="lin" valueType="num">
                                      <p:cBhvr>
                                        <p:cTn id="24" dur="500" fill="hold"/>
                                        <p:tgtEl>
                                          <p:spTgt spid="5">
                                            <p:graphicEl>
                                              <a:dgm id="{FD5CA275-81C1-4058-A84D-1F45D8D8293E}"/>
                                            </p:graphicEl>
                                          </p:spTgt>
                                        </p:tgtEl>
                                        <p:attrNameLst>
                                          <p:attrName>ppt_x</p:attrName>
                                        </p:attrNameLst>
                                      </p:cBhvr>
                                      <p:tavLst>
                                        <p:tav tm="0">
                                          <p:val>
                                            <p:fltVal val="0.5"/>
                                          </p:val>
                                        </p:tav>
                                        <p:tav tm="100000">
                                          <p:val>
                                            <p:strVal val="#ppt_x"/>
                                          </p:val>
                                        </p:tav>
                                      </p:tavLst>
                                    </p:anim>
                                    <p:anim calcmode="lin" valueType="num">
                                      <p:cBhvr>
                                        <p:cTn id="25" dur="500" fill="hold"/>
                                        <p:tgtEl>
                                          <p:spTgt spid="5">
                                            <p:graphicEl>
                                              <a:dgm id="{FD5CA275-81C1-4058-A84D-1F45D8D8293E}"/>
                                            </p:graphicEl>
                                          </p:spTgt>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528" fill="hold" grpId="0" nodeType="clickEffect">
                                  <p:stCondLst>
                                    <p:cond delay="0"/>
                                  </p:stCondLst>
                                  <p:childTnLst>
                                    <p:set>
                                      <p:cBhvr>
                                        <p:cTn id="29" dur="1" fill="hold">
                                          <p:stCondLst>
                                            <p:cond delay="0"/>
                                          </p:stCondLst>
                                        </p:cTn>
                                        <p:tgtEl>
                                          <p:spTgt spid="5">
                                            <p:graphicEl>
                                              <a:dgm id="{C4CD474E-148E-44C0-BD71-CFB0249FFA1F}"/>
                                            </p:graphicEl>
                                          </p:spTgt>
                                        </p:tgtEl>
                                        <p:attrNameLst>
                                          <p:attrName>style.visibility</p:attrName>
                                        </p:attrNameLst>
                                      </p:cBhvr>
                                      <p:to>
                                        <p:strVal val="visible"/>
                                      </p:to>
                                    </p:set>
                                    <p:anim calcmode="lin" valueType="num">
                                      <p:cBhvr>
                                        <p:cTn id="30" dur="500" fill="hold"/>
                                        <p:tgtEl>
                                          <p:spTgt spid="5">
                                            <p:graphicEl>
                                              <a:dgm id="{C4CD474E-148E-44C0-BD71-CFB0249FFA1F}"/>
                                            </p:graphicEl>
                                          </p:spTgt>
                                        </p:tgtEl>
                                        <p:attrNameLst>
                                          <p:attrName>ppt_w</p:attrName>
                                        </p:attrNameLst>
                                      </p:cBhvr>
                                      <p:tavLst>
                                        <p:tav tm="0">
                                          <p:val>
                                            <p:fltVal val="0"/>
                                          </p:val>
                                        </p:tav>
                                        <p:tav tm="100000">
                                          <p:val>
                                            <p:strVal val="#ppt_w"/>
                                          </p:val>
                                        </p:tav>
                                      </p:tavLst>
                                    </p:anim>
                                    <p:anim calcmode="lin" valueType="num">
                                      <p:cBhvr>
                                        <p:cTn id="31" dur="500" fill="hold"/>
                                        <p:tgtEl>
                                          <p:spTgt spid="5">
                                            <p:graphicEl>
                                              <a:dgm id="{C4CD474E-148E-44C0-BD71-CFB0249FFA1F}"/>
                                            </p:graphicEl>
                                          </p:spTgt>
                                        </p:tgtEl>
                                        <p:attrNameLst>
                                          <p:attrName>ppt_h</p:attrName>
                                        </p:attrNameLst>
                                      </p:cBhvr>
                                      <p:tavLst>
                                        <p:tav tm="0">
                                          <p:val>
                                            <p:fltVal val="0"/>
                                          </p:val>
                                        </p:tav>
                                        <p:tav tm="100000">
                                          <p:val>
                                            <p:strVal val="#ppt_h"/>
                                          </p:val>
                                        </p:tav>
                                      </p:tavLst>
                                    </p:anim>
                                    <p:animEffect transition="in" filter="fade">
                                      <p:cBhvr>
                                        <p:cTn id="32" dur="500"/>
                                        <p:tgtEl>
                                          <p:spTgt spid="5">
                                            <p:graphicEl>
                                              <a:dgm id="{C4CD474E-148E-44C0-BD71-CFB0249FFA1F}"/>
                                            </p:graphicEl>
                                          </p:spTgt>
                                        </p:tgtEl>
                                      </p:cBhvr>
                                    </p:animEffect>
                                    <p:anim calcmode="lin" valueType="num">
                                      <p:cBhvr>
                                        <p:cTn id="33" dur="500" fill="hold"/>
                                        <p:tgtEl>
                                          <p:spTgt spid="5">
                                            <p:graphicEl>
                                              <a:dgm id="{C4CD474E-148E-44C0-BD71-CFB0249FFA1F}"/>
                                            </p:graphicEl>
                                          </p:spTgt>
                                        </p:tgtEl>
                                        <p:attrNameLst>
                                          <p:attrName>ppt_x</p:attrName>
                                        </p:attrNameLst>
                                      </p:cBhvr>
                                      <p:tavLst>
                                        <p:tav tm="0">
                                          <p:val>
                                            <p:fltVal val="0.5"/>
                                          </p:val>
                                        </p:tav>
                                        <p:tav tm="100000">
                                          <p:val>
                                            <p:strVal val="#ppt_x"/>
                                          </p:val>
                                        </p:tav>
                                      </p:tavLst>
                                    </p:anim>
                                    <p:anim calcmode="lin" valueType="num">
                                      <p:cBhvr>
                                        <p:cTn id="34" dur="500" fill="hold"/>
                                        <p:tgtEl>
                                          <p:spTgt spid="5">
                                            <p:graphicEl>
                                              <a:dgm id="{C4CD474E-148E-44C0-BD71-CFB0249FFA1F}"/>
                                            </p:graphicEl>
                                          </p:spTgt>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0"/>
                                  </p:stCondLst>
                                  <p:childTnLst>
                                    <p:set>
                                      <p:cBhvr>
                                        <p:cTn id="36" dur="1" fill="hold">
                                          <p:stCondLst>
                                            <p:cond delay="0"/>
                                          </p:stCondLst>
                                        </p:cTn>
                                        <p:tgtEl>
                                          <p:spTgt spid="5">
                                            <p:graphicEl>
                                              <a:dgm id="{D8414ADC-1506-40E7-B7F2-BFC4A0ABF7A5}"/>
                                            </p:graphicEl>
                                          </p:spTgt>
                                        </p:tgtEl>
                                        <p:attrNameLst>
                                          <p:attrName>style.visibility</p:attrName>
                                        </p:attrNameLst>
                                      </p:cBhvr>
                                      <p:to>
                                        <p:strVal val="visible"/>
                                      </p:to>
                                    </p:set>
                                    <p:anim calcmode="lin" valueType="num">
                                      <p:cBhvr>
                                        <p:cTn id="37" dur="500" fill="hold"/>
                                        <p:tgtEl>
                                          <p:spTgt spid="5">
                                            <p:graphicEl>
                                              <a:dgm id="{D8414ADC-1506-40E7-B7F2-BFC4A0ABF7A5}"/>
                                            </p:graphicEl>
                                          </p:spTgt>
                                        </p:tgtEl>
                                        <p:attrNameLst>
                                          <p:attrName>ppt_w</p:attrName>
                                        </p:attrNameLst>
                                      </p:cBhvr>
                                      <p:tavLst>
                                        <p:tav tm="0">
                                          <p:val>
                                            <p:fltVal val="0"/>
                                          </p:val>
                                        </p:tav>
                                        <p:tav tm="100000">
                                          <p:val>
                                            <p:strVal val="#ppt_w"/>
                                          </p:val>
                                        </p:tav>
                                      </p:tavLst>
                                    </p:anim>
                                    <p:anim calcmode="lin" valueType="num">
                                      <p:cBhvr>
                                        <p:cTn id="38" dur="500" fill="hold"/>
                                        <p:tgtEl>
                                          <p:spTgt spid="5">
                                            <p:graphicEl>
                                              <a:dgm id="{D8414ADC-1506-40E7-B7F2-BFC4A0ABF7A5}"/>
                                            </p:graphicEl>
                                          </p:spTgt>
                                        </p:tgtEl>
                                        <p:attrNameLst>
                                          <p:attrName>ppt_h</p:attrName>
                                        </p:attrNameLst>
                                      </p:cBhvr>
                                      <p:tavLst>
                                        <p:tav tm="0">
                                          <p:val>
                                            <p:fltVal val="0"/>
                                          </p:val>
                                        </p:tav>
                                        <p:tav tm="100000">
                                          <p:val>
                                            <p:strVal val="#ppt_h"/>
                                          </p:val>
                                        </p:tav>
                                      </p:tavLst>
                                    </p:anim>
                                    <p:animEffect transition="in" filter="fade">
                                      <p:cBhvr>
                                        <p:cTn id="39" dur="500"/>
                                        <p:tgtEl>
                                          <p:spTgt spid="5">
                                            <p:graphicEl>
                                              <a:dgm id="{D8414ADC-1506-40E7-B7F2-BFC4A0ABF7A5}"/>
                                            </p:graphicEl>
                                          </p:spTgt>
                                        </p:tgtEl>
                                      </p:cBhvr>
                                    </p:animEffect>
                                    <p:anim calcmode="lin" valueType="num">
                                      <p:cBhvr>
                                        <p:cTn id="40" dur="500" fill="hold"/>
                                        <p:tgtEl>
                                          <p:spTgt spid="5">
                                            <p:graphicEl>
                                              <a:dgm id="{D8414ADC-1506-40E7-B7F2-BFC4A0ABF7A5}"/>
                                            </p:graphicEl>
                                          </p:spTgt>
                                        </p:tgtEl>
                                        <p:attrNameLst>
                                          <p:attrName>ppt_x</p:attrName>
                                        </p:attrNameLst>
                                      </p:cBhvr>
                                      <p:tavLst>
                                        <p:tav tm="0">
                                          <p:val>
                                            <p:fltVal val="0.5"/>
                                          </p:val>
                                        </p:tav>
                                        <p:tav tm="100000">
                                          <p:val>
                                            <p:strVal val="#ppt_x"/>
                                          </p:val>
                                        </p:tav>
                                      </p:tavLst>
                                    </p:anim>
                                    <p:anim calcmode="lin" valueType="num">
                                      <p:cBhvr>
                                        <p:cTn id="41" dur="500" fill="hold"/>
                                        <p:tgtEl>
                                          <p:spTgt spid="5">
                                            <p:graphicEl>
                                              <a:dgm id="{D8414ADC-1506-40E7-B7F2-BFC4A0ABF7A5}"/>
                                            </p:graphicEl>
                                          </p:spTgt>
                                        </p:tgtEl>
                                        <p:attrNameLst>
                                          <p:attrName>ppt_y</p:attrName>
                                        </p:attrNameLst>
                                      </p:cBhvr>
                                      <p:tavLst>
                                        <p:tav tm="0">
                                          <p:val>
                                            <p:fltVal val="0.5"/>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grpId="0" nodeType="clickEffect">
                                  <p:stCondLst>
                                    <p:cond delay="0"/>
                                  </p:stCondLst>
                                  <p:childTnLst>
                                    <p:set>
                                      <p:cBhvr>
                                        <p:cTn id="45" dur="1" fill="hold">
                                          <p:stCondLst>
                                            <p:cond delay="0"/>
                                          </p:stCondLst>
                                        </p:cTn>
                                        <p:tgtEl>
                                          <p:spTgt spid="5">
                                            <p:graphicEl>
                                              <a:dgm id="{73D27BBD-2D0B-4186-8A97-BD597C1BEE11}"/>
                                            </p:graphicEl>
                                          </p:spTgt>
                                        </p:tgtEl>
                                        <p:attrNameLst>
                                          <p:attrName>style.visibility</p:attrName>
                                        </p:attrNameLst>
                                      </p:cBhvr>
                                      <p:to>
                                        <p:strVal val="visible"/>
                                      </p:to>
                                    </p:set>
                                    <p:anim calcmode="lin" valueType="num">
                                      <p:cBhvr>
                                        <p:cTn id="46" dur="500" fill="hold"/>
                                        <p:tgtEl>
                                          <p:spTgt spid="5">
                                            <p:graphicEl>
                                              <a:dgm id="{73D27BBD-2D0B-4186-8A97-BD597C1BEE11}"/>
                                            </p:graphicEl>
                                          </p:spTgt>
                                        </p:tgtEl>
                                        <p:attrNameLst>
                                          <p:attrName>ppt_w</p:attrName>
                                        </p:attrNameLst>
                                      </p:cBhvr>
                                      <p:tavLst>
                                        <p:tav tm="0">
                                          <p:val>
                                            <p:fltVal val="0"/>
                                          </p:val>
                                        </p:tav>
                                        <p:tav tm="100000">
                                          <p:val>
                                            <p:strVal val="#ppt_w"/>
                                          </p:val>
                                        </p:tav>
                                      </p:tavLst>
                                    </p:anim>
                                    <p:anim calcmode="lin" valueType="num">
                                      <p:cBhvr>
                                        <p:cTn id="47" dur="500" fill="hold"/>
                                        <p:tgtEl>
                                          <p:spTgt spid="5">
                                            <p:graphicEl>
                                              <a:dgm id="{73D27BBD-2D0B-4186-8A97-BD597C1BEE11}"/>
                                            </p:graphicEl>
                                          </p:spTgt>
                                        </p:tgtEl>
                                        <p:attrNameLst>
                                          <p:attrName>ppt_h</p:attrName>
                                        </p:attrNameLst>
                                      </p:cBhvr>
                                      <p:tavLst>
                                        <p:tav tm="0">
                                          <p:val>
                                            <p:fltVal val="0"/>
                                          </p:val>
                                        </p:tav>
                                        <p:tav tm="100000">
                                          <p:val>
                                            <p:strVal val="#ppt_h"/>
                                          </p:val>
                                        </p:tav>
                                      </p:tavLst>
                                    </p:anim>
                                    <p:animEffect transition="in" filter="fade">
                                      <p:cBhvr>
                                        <p:cTn id="48" dur="500"/>
                                        <p:tgtEl>
                                          <p:spTgt spid="5">
                                            <p:graphicEl>
                                              <a:dgm id="{73D27BBD-2D0B-4186-8A97-BD597C1BEE11}"/>
                                            </p:graphicEl>
                                          </p:spTgt>
                                        </p:tgtEl>
                                      </p:cBhvr>
                                    </p:animEffect>
                                    <p:anim calcmode="lin" valueType="num">
                                      <p:cBhvr>
                                        <p:cTn id="49" dur="500" fill="hold"/>
                                        <p:tgtEl>
                                          <p:spTgt spid="5">
                                            <p:graphicEl>
                                              <a:dgm id="{73D27BBD-2D0B-4186-8A97-BD597C1BEE11}"/>
                                            </p:graphicEl>
                                          </p:spTgt>
                                        </p:tgtEl>
                                        <p:attrNameLst>
                                          <p:attrName>ppt_x</p:attrName>
                                        </p:attrNameLst>
                                      </p:cBhvr>
                                      <p:tavLst>
                                        <p:tav tm="0">
                                          <p:val>
                                            <p:fltVal val="0.5"/>
                                          </p:val>
                                        </p:tav>
                                        <p:tav tm="100000">
                                          <p:val>
                                            <p:strVal val="#ppt_x"/>
                                          </p:val>
                                        </p:tav>
                                      </p:tavLst>
                                    </p:anim>
                                    <p:anim calcmode="lin" valueType="num">
                                      <p:cBhvr>
                                        <p:cTn id="50" dur="500" fill="hold"/>
                                        <p:tgtEl>
                                          <p:spTgt spid="5">
                                            <p:graphicEl>
                                              <a:dgm id="{73D27BBD-2D0B-4186-8A97-BD597C1BEE11}"/>
                                            </p:graphicEl>
                                          </p:spTgt>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5">
                                            <p:graphicEl>
                                              <a:dgm id="{C2D8BF9C-BE9A-4753-9FB9-88A9474E8B94}"/>
                                            </p:graphicEl>
                                          </p:spTgt>
                                        </p:tgtEl>
                                        <p:attrNameLst>
                                          <p:attrName>style.visibility</p:attrName>
                                        </p:attrNameLst>
                                      </p:cBhvr>
                                      <p:to>
                                        <p:strVal val="visible"/>
                                      </p:to>
                                    </p:set>
                                    <p:anim calcmode="lin" valueType="num">
                                      <p:cBhvr>
                                        <p:cTn id="53" dur="500" fill="hold"/>
                                        <p:tgtEl>
                                          <p:spTgt spid="5">
                                            <p:graphicEl>
                                              <a:dgm id="{C2D8BF9C-BE9A-4753-9FB9-88A9474E8B94}"/>
                                            </p:graphicEl>
                                          </p:spTgt>
                                        </p:tgtEl>
                                        <p:attrNameLst>
                                          <p:attrName>ppt_w</p:attrName>
                                        </p:attrNameLst>
                                      </p:cBhvr>
                                      <p:tavLst>
                                        <p:tav tm="0">
                                          <p:val>
                                            <p:fltVal val="0"/>
                                          </p:val>
                                        </p:tav>
                                        <p:tav tm="100000">
                                          <p:val>
                                            <p:strVal val="#ppt_w"/>
                                          </p:val>
                                        </p:tav>
                                      </p:tavLst>
                                    </p:anim>
                                    <p:anim calcmode="lin" valueType="num">
                                      <p:cBhvr>
                                        <p:cTn id="54" dur="500" fill="hold"/>
                                        <p:tgtEl>
                                          <p:spTgt spid="5">
                                            <p:graphicEl>
                                              <a:dgm id="{C2D8BF9C-BE9A-4753-9FB9-88A9474E8B94}"/>
                                            </p:graphicEl>
                                          </p:spTgt>
                                        </p:tgtEl>
                                        <p:attrNameLst>
                                          <p:attrName>ppt_h</p:attrName>
                                        </p:attrNameLst>
                                      </p:cBhvr>
                                      <p:tavLst>
                                        <p:tav tm="0">
                                          <p:val>
                                            <p:fltVal val="0"/>
                                          </p:val>
                                        </p:tav>
                                        <p:tav tm="100000">
                                          <p:val>
                                            <p:strVal val="#ppt_h"/>
                                          </p:val>
                                        </p:tav>
                                      </p:tavLst>
                                    </p:anim>
                                    <p:animEffect transition="in" filter="fade">
                                      <p:cBhvr>
                                        <p:cTn id="55" dur="500"/>
                                        <p:tgtEl>
                                          <p:spTgt spid="5">
                                            <p:graphicEl>
                                              <a:dgm id="{C2D8BF9C-BE9A-4753-9FB9-88A9474E8B94}"/>
                                            </p:graphicEl>
                                          </p:spTgt>
                                        </p:tgtEl>
                                      </p:cBhvr>
                                    </p:animEffect>
                                    <p:anim calcmode="lin" valueType="num">
                                      <p:cBhvr>
                                        <p:cTn id="56" dur="500" fill="hold"/>
                                        <p:tgtEl>
                                          <p:spTgt spid="5">
                                            <p:graphicEl>
                                              <a:dgm id="{C2D8BF9C-BE9A-4753-9FB9-88A9474E8B94}"/>
                                            </p:graphicEl>
                                          </p:spTgt>
                                        </p:tgtEl>
                                        <p:attrNameLst>
                                          <p:attrName>ppt_x</p:attrName>
                                        </p:attrNameLst>
                                      </p:cBhvr>
                                      <p:tavLst>
                                        <p:tav tm="0">
                                          <p:val>
                                            <p:fltVal val="0.5"/>
                                          </p:val>
                                        </p:tav>
                                        <p:tav tm="100000">
                                          <p:val>
                                            <p:strVal val="#ppt_x"/>
                                          </p:val>
                                        </p:tav>
                                      </p:tavLst>
                                    </p:anim>
                                    <p:anim calcmode="lin" valueType="num">
                                      <p:cBhvr>
                                        <p:cTn id="57" dur="500" fill="hold"/>
                                        <p:tgtEl>
                                          <p:spTgt spid="5">
                                            <p:graphicEl>
                                              <a:dgm id="{C2D8BF9C-BE9A-4753-9FB9-88A9474E8B94}"/>
                                            </p:graphicEl>
                                          </p:spTgt>
                                        </p:tgtEl>
                                        <p:attrNameLst>
                                          <p:attrName>ppt_y</p:attrName>
                                        </p:attrNameLst>
                                      </p:cBhvr>
                                      <p:tavLst>
                                        <p:tav tm="0">
                                          <p:val>
                                            <p:fltVal val="0.5"/>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528" fill="hold" grpId="0" nodeType="clickEffect">
                                  <p:stCondLst>
                                    <p:cond delay="0"/>
                                  </p:stCondLst>
                                  <p:childTnLst>
                                    <p:set>
                                      <p:cBhvr>
                                        <p:cTn id="61" dur="1" fill="hold">
                                          <p:stCondLst>
                                            <p:cond delay="0"/>
                                          </p:stCondLst>
                                        </p:cTn>
                                        <p:tgtEl>
                                          <p:spTgt spid="5">
                                            <p:graphicEl>
                                              <a:dgm id="{E6AF8FBA-1148-4CC1-AF0A-2A9C820CA73C}"/>
                                            </p:graphicEl>
                                          </p:spTgt>
                                        </p:tgtEl>
                                        <p:attrNameLst>
                                          <p:attrName>style.visibility</p:attrName>
                                        </p:attrNameLst>
                                      </p:cBhvr>
                                      <p:to>
                                        <p:strVal val="visible"/>
                                      </p:to>
                                    </p:set>
                                    <p:anim calcmode="lin" valueType="num">
                                      <p:cBhvr>
                                        <p:cTn id="62" dur="500" fill="hold"/>
                                        <p:tgtEl>
                                          <p:spTgt spid="5">
                                            <p:graphicEl>
                                              <a:dgm id="{E6AF8FBA-1148-4CC1-AF0A-2A9C820CA73C}"/>
                                            </p:graphicEl>
                                          </p:spTgt>
                                        </p:tgtEl>
                                        <p:attrNameLst>
                                          <p:attrName>ppt_w</p:attrName>
                                        </p:attrNameLst>
                                      </p:cBhvr>
                                      <p:tavLst>
                                        <p:tav tm="0">
                                          <p:val>
                                            <p:fltVal val="0"/>
                                          </p:val>
                                        </p:tav>
                                        <p:tav tm="100000">
                                          <p:val>
                                            <p:strVal val="#ppt_w"/>
                                          </p:val>
                                        </p:tav>
                                      </p:tavLst>
                                    </p:anim>
                                    <p:anim calcmode="lin" valueType="num">
                                      <p:cBhvr>
                                        <p:cTn id="63" dur="500" fill="hold"/>
                                        <p:tgtEl>
                                          <p:spTgt spid="5">
                                            <p:graphicEl>
                                              <a:dgm id="{E6AF8FBA-1148-4CC1-AF0A-2A9C820CA73C}"/>
                                            </p:graphicEl>
                                          </p:spTgt>
                                        </p:tgtEl>
                                        <p:attrNameLst>
                                          <p:attrName>ppt_h</p:attrName>
                                        </p:attrNameLst>
                                      </p:cBhvr>
                                      <p:tavLst>
                                        <p:tav tm="0">
                                          <p:val>
                                            <p:fltVal val="0"/>
                                          </p:val>
                                        </p:tav>
                                        <p:tav tm="100000">
                                          <p:val>
                                            <p:strVal val="#ppt_h"/>
                                          </p:val>
                                        </p:tav>
                                      </p:tavLst>
                                    </p:anim>
                                    <p:animEffect transition="in" filter="fade">
                                      <p:cBhvr>
                                        <p:cTn id="64" dur="500"/>
                                        <p:tgtEl>
                                          <p:spTgt spid="5">
                                            <p:graphicEl>
                                              <a:dgm id="{E6AF8FBA-1148-4CC1-AF0A-2A9C820CA73C}"/>
                                            </p:graphicEl>
                                          </p:spTgt>
                                        </p:tgtEl>
                                      </p:cBhvr>
                                    </p:animEffect>
                                    <p:anim calcmode="lin" valueType="num">
                                      <p:cBhvr>
                                        <p:cTn id="65" dur="500" fill="hold"/>
                                        <p:tgtEl>
                                          <p:spTgt spid="5">
                                            <p:graphicEl>
                                              <a:dgm id="{E6AF8FBA-1148-4CC1-AF0A-2A9C820CA73C}"/>
                                            </p:graphicEl>
                                          </p:spTgt>
                                        </p:tgtEl>
                                        <p:attrNameLst>
                                          <p:attrName>ppt_x</p:attrName>
                                        </p:attrNameLst>
                                      </p:cBhvr>
                                      <p:tavLst>
                                        <p:tav tm="0">
                                          <p:val>
                                            <p:fltVal val="0.5"/>
                                          </p:val>
                                        </p:tav>
                                        <p:tav tm="100000">
                                          <p:val>
                                            <p:strVal val="#ppt_x"/>
                                          </p:val>
                                        </p:tav>
                                      </p:tavLst>
                                    </p:anim>
                                    <p:anim calcmode="lin" valueType="num">
                                      <p:cBhvr>
                                        <p:cTn id="66" dur="500" fill="hold"/>
                                        <p:tgtEl>
                                          <p:spTgt spid="5">
                                            <p:graphicEl>
                                              <a:dgm id="{E6AF8FBA-1148-4CC1-AF0A-2A9C820CA73C}"/>
                                            </p:graphicEl>
                                          </p:spTgt>
                                        </p:tgtEl>
                                        <p:attrNameLst>
                                          <p:attrName>ppt_y</p:attrName>
                                        </p:attrNameLst>
                                      </p:cBhvr>
                                      <p:tavLst>
                                        <p:tav tm="0">
                                          <p:val>
                                            <p:fltVal val="0.5"/>
                                          </p:val>
                                        </p:tav>
                                        <p:tav tm="100000">
                                          <p:val>
                                            <p:strVal val="#ppt_y"/>
                                          </p:val>
                                        </p:tav>
                                      </p:tavLst>
                                    </p:anim>
                                  </p:childTnLst>
                                </p:cTn>
                              </p:par>
                              <p:par>
                                <p:cTn id="67" presetID="53" presetClass="entr" presetSubtype="528" fill="hold" grpId="0" nodeType="withEffect">
                                  <p:stCondLst>
                                    <p:cond delay="0"/>
                                  </p:stCondLst>
                                  <p:childTnLst>
                                    <p:set>
                                      <p:cBhvr>
                                        <p:cTn id="68" dur="1" fill="hold">
                                          <p:stCondLst>
                                            <p:cond delay="0"/>
                                          </p:stCondLst>
                                        </p:cTn>
                                        <p:tgtEl>
                                          <p:spTgt spid="5">
                                            <p:graphicEl>
                                              <a:dgm id="{63EB479C-D3E0-484B-B5E8-7D599FC63CB1}"/>
                                            </p:graphicEl>
                                          </p:spTgt>
                                        </p:tgtEl>
                                        <p:attrNameLst>
                                          <p:attrName>style.visibility</p:attrName>
                                        </p:attrNameLst>
                                      </p:cBhvr>
                                      <p:to>
                                        <p:strVal val="visible"/>
                                      </p:to>
                                    </p:set>
                                    <p:anim calcmode="lin" valueType="num">
                                      <p:cBhvr>
                                        <p:cTn id="69" dur="500" fill="hold"/>
                                        <p:tgtEl>
                                          <p:spTgt spid="5">
                                            <p:graphicEl>
                                              <a:dgm id="{63EB479C-D3E0-484B-B5E8-7D599FC63CB1}"/>
                                            </p:graphicEl>
                                          </p:spTgt>
                                        </p:tgtEl>
                                        <p:attrNameLst>
                                          <p:attrName>ppt_w</p:attrName>
                                        </p:attrNameLst>
                                      </p:cBhvr>
                                      <p:tavLst>
                                        <p:tav tm="0">
                                          <p:val>
                                            <p:fltVal val="0"/>
                                          </p:val>
                                        </p:tav>
                                        <p:tav tm="100000">
                                          <p:val>
                                            <p:strVal val="#ppt_w"/>
                                          </p:val>
                                        </p:tav>
                                      </p:tavLst>
                                    </p:anim>
                                    <p:anim calcmode="lin" valueType="num">
                                      <p:cBhvr>
                                        <p:cTn id="70" dur="500" fill="hold"/>
                                        <p:tgtEl>
                                          <p:spTgt spid="5">
                                            <p:graphicEl>
                                              <a:dgm id="{63EB479C-D3E0-484B-B5E8-7D599FC63CB1}"/>
                                            </p:graphicEl>
                                          </p:spTgt>
                                        </p:tgtEl>
                                        <p:attrNameLst>
                                          <p:attrName>ppt_h</p:attrName>
                                        </p:attrNameLst>
                                      </p:cBhvr>
                                      <p:tavLst>
                                        <p:tav tm="0">
                                          <p:val>
                                            <p:fltVal val="0"/>
                                          </p:val>
                                        </p:tav>
                                        <p:tav tm="100000">
                                          <p:val>
                                            <p:strVal val="#ppt_h"/>
                                          </p:val>
                                        </p:tav>
                                      </p:tavLst>
                                    </p:anim>
                                    <p:animEffect transition="in" filter="fade">
                                      <p:cBhvr>
                                        <p:cTn id="71" dur="500"/>
                                        <p:tgtEl>
                                          <p:spTgt spid="5">
                                            <p:graphicEl>
                                              <a:dgm id="{63EB479C-D3E0-484B-B5E8-7D599FC63CB1}"/>
                                            </p:graphicEl>
                                          </p:spTgt>
                                        </p:tgtEl>
                                      </p:cBhvr>
                                    </p:animEffect>
                                    <p:anim calcmode="lin" valueType="num">
                                      <p:cBhvr>
                                        <p:cTn id="72" dur="500" fill="hold"/>
                                        <p:tgtEl>
                                          <p:spTgt spid="5">
                                            <p:graphicEl>
                                              <a:dgm id="{63EB479C-D3E0-484B-B5E8-7D599FC63CB1}"/>
                                            </p:graphicEl>
                                          </p:spTgt>
                                        </p:tgtEl>
                                        <p:attrNameLst>
                                          <p:attrName>ppt_x</p:attrName>
                                        </p:attrNameLst>
                                      </p:cBhvr>
                                      <p:tavLst>
                                        <p:tav tm="0">
                                          <p:val>
                                            <p:fltVal val="0.5"/>
                                          </p:val>
                                        </p:tav>
                                        <p:tav tm="100000">
                                          <p:val>
                                            <p:strVal val="#ppt_x"/>
                                          </p:val>
                                        </p:tav>
                                      </p:tavLst>
                                    </p:anim>
                                    <p:anim calcmode="lin" valueType="num">
                                      <p:cBhvr>
                                        <p:cTn id="73" dur="500" fill="hold"/>
                                        <p:tgtEl>
                                          <p:spTgt spid="5">
                                            <p:graphicEl>
                                              <a:dgm id="{63EB479C-D3E0-484B-B5E8-7D599FC63CB1}"/>
                                            </p:graphicEl>
                                          </p:spTgt>
                                        </p:tgtEl>
                                        <p:attrNameLst>
                                          <p:attrName>ppt_y</p:attrName>
                                        </p:attrNameLst>
                                      </p:cBhvr>
                                      <p:tavLst>
                                        <p:tav tm="0">
                                          <p:val>
                                            <p:fltVal val="0.5"/>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3074"/>
                                        </p:tgtEl>
                                        <p:attrNameLst>
                                          <p:attrName>style.visibility</p:attrName>
                                        </p:attrNameLst>
                                      </p:cBhvr>
                                      <p:to>
                                        <p:strVal val="visible"/>
                                      </p:to>
                                    </p:set>
                                    <p:animEffect transition="in" filter="fade">
                                      <p:cBhvr>
                                        <p:cTn id="78" dur="1000"/>
                                        <p:tgtEl>
                                          <p:spTgt spid="3074"/>
                                        </p:tgtEl>
                                      </p:cBhvr>
                                    </p:animEffect>
                                    <p:anim calcmode="lin" valueType="num">
                                      <p:cBhvr>
                                        <p:cTn id="79" dur="1000" fill="hold"/>
                                        <p:tgtEl>
                                          <p:spTgt spid="3074"/>
                                        </p:tgtEl>
                                        <p:attrNameLst>
                                          <p:attrName>ppt_x</p:attrName>
                                        </p:attrNameLst>
                                      </p:cBhvr>
                                      <p:tavLst>
                                        <p:tav tm="0">
                                          <p:val>
                                            <p:strVal val="#ppt_x"/>
                                          </p:val>
                                        </p:tav>
                                        <p:tav tm="100000">
                                          <p:val>
                                            <p:strVal val="#ppt_x"/>
                                          </p:val>
                                        </p:tav>
                                      </p:tavLst>
                                    </p:anim>
                                    <p:anim calcmode="lin" valueType="num">
                                      <p:cBhvr>
                                        <p:cTn id="80"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xmlns="" id="{7C60E8B1-0B11-AA88-50C7-A55EEF74ED36}"/>
              </a:ext>
            </a:extLst>
          </p:cNvPr>
          <p:cNvGraphicFramePr>
            <a:graphicFrameLocks noGrp="1"/>
          </p:cNvGraphicFramePr>
          <p:nvPr>
            <p:ph idx="1"/>
            <p:extLst>
              <p:ext uri="{D42A27DB-BD31-4B8C-83A1-F6EECF244321}">
                <p14:modId xmlns:p14="http://schemas.microsoft.com/office/powerpoint/2010/main" val="2014119891"/>
              </p:ext>
            </p:extLst>
          </p:nvPr>
        </p:nvGraphicFramePr>
        <p:xfrm>
          <a:off x="533400" y="375612"/>
          <a:ext cx="11021291" cy="6080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621061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4">
                                            <p:graphicEl>
                                              <a:dgm id="{0B7FD255-09DA-4ACA-9056-95F08441EE40}"/>
                                            </p:graphicEl>
                                          </p:spTgt>
                                        </p:tgtEl>
                                        <p:attrNameLst>
                                          <p:attrName>style.visibility</p:attrName>
                                        </p:attrNameLst>
                                      </p:cBhvr>
                                      <p:to>
                                        <p:strVal val="visible"/>
                                      </p:to>
                                    </p:set>
                                    <p:anim calcmode="lin" valueType="num">
                                      <p:cBhvr>
                                        <p:cTn id="7" dur="500" fill="hold"/>
                                        <p:tgtEl>
                                          <p:spTgt spid="4">
                                            <p:graphicEl>
                                              <a:dgm id="{0B7FD255-09DA-4ACA-9056-95F08441EE40}"/>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0B7FD255-09DA-4ACA-9056-95F08441EE40}"/>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0B7FD255-09DA-4ACA-9056-95F08441EE40}"/>
                                            </p:graphicEl>
                                          </p:spTgt>
                                        </p:tgtEl>
                                      </p:cBhvr>
                                    </p:animEffect>
                                    <p:anim calcmode="lin" valueType="num">
                                      <p:cBhvr>
                                        <p:cTn id="10" dur="500" fill="hold"/>
                                        <p:tgtEl>
                                          <p:spTgt spid="4">
                                            <p:graphicEl>
                                              <a:dgm id="{0B7FD255-09DA-4ACA-9056-95F08441EE40}"/>
                                            </p:graphicEl>
                                          </p:spTgt>
                                        </p:tgtEl>
                                        <p:attrNameLst>
                                          <p:attrName>ppt_x</p:attrName>
                                        </p:attrNameLst>
                                      </p:cBhvr>
                                      <p:tavLst>
                                        <p:tav tm="0">
                                          <p:val>
                                            <p:fltVal val="0.5"/>
                                          </p:val>
                                        </p:tav>
                                        <p:tav tm="100000">
                                          <p:val>
                                            <p:strVal val="#ppt_x"/>
                                          </p:val>
                                        </p:tav>
                                      </p:tavLst>
                                    </p:anim>
                                    <p:anim calcmode="lin" valueType="num">
                                      <p:cBhvr>
                                        <p:cTn id="11" dur="500" fill="hold"/>
                                        <p:tgtEl>
                                          <p:spTgt spid="4">
                                            <p:graphicEl>
                                              <a:dgm id="{0B7FD255-09DA-4ACA-9056-95F08441EE40}"/>
                                            </p:graphicEl>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graphicEl>
                                              <a:dgm id="{9B03D00F-F277-4B5E-A572-0CA312BE4926}"/>
                                            </p:graphicEl>
                                          </p:spTgt>
                                        </p:tgtEl>
                                        <p:attrNameLst>
                                          <p:attrName>style.visibility</p:attrName>
                                        </p:attrNameLst>
                                      </p:cBhvr>
                                      <p:to>
                                        <p:strVal val="visible"/>
                                      </p:to>
                                    </p:set>
                                    <p:anim calcmode="lin" valueType="num">
                                      <p:cBhvr>
                                        <p:cTn id="14" dur="500" fill="hold"/>
                                        <p:tgtEl>
                                          <p:spTgt spid="4">
                                            <p:graphicEl>
                                              <a:dgm id="{9B03D00F-F277-4B5E-A572-0CA312BE4926}"/>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B03D00F-F277-4B5E-A572-0CA312BE4926}"/>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B03D00F-F277-4B5E-A572-0CA312BE4926}"/>
                                            </p:graphicEl>
                                          </p:spTgt>
                                        </p:tgtEl>
                                      </p:cBhvr>
                                    </p:animEffect>
                                    <p:anim calcmode="lin" valueType="num">
                                      <p:cBhvr>
                                        <p:cTn id="17" dur="500" fill="hold"/>
                                        <p:tgtEl>
                                          <p:spTgt spid="4">
                                            <p:graphicEl>
                                              <a:dgm id="{9B03D00F-F277-4B5E-A572-0CA312BE4926}"/>
                                            </p:graphicEl>
                                          </p:spTgt>
                                        </p:tgtEl>
                                        <p:attrNameLst>
                                          <p:attrName>ppt_x</p:attrName>
                                        </p:attrNameLst>
                                      </p:cBhvr>
                                      <p:tavLst>
                                        <p:tav tm="0">
                                          <p:val>
                                            <p:fltVal val="0.5"/>
                                          </p:val>
                                        </p:tav>
                                        <p:tav tm="100000">
                                          <p:val>
                                            <p:strVal val="#ppt_x"/>
                                          </p:val>
                                        </p:tav>
                                      </p:tavLst>
                                    </p:anim>
                                    <p:anim calcmode="lin" valueType="num">
                                      <p:cBhvr>
                                        <p:cTn id="18" dur="500" fill="hold"/>
                                        <p:tgtEl>
                                          <p:spTgt spid="4">
                                            <p:graphicEl>
                                              <a:dgm id="{9B03D00F-F277-4B5E-A572-0CA312BE4926}"/>
                                            </p:graphic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4">
                                            <p:graphicEl>
                                              <a:dgm id="{9B107E84-B822-40BA-944C-A249F567C75F}"/>
                                            </p:graphicEl>
                                          </p:spTgt>
                                        </p:tgtEl>
                                        <p:attrNameLst>
                                          <p:attrName>style.visibility</p:attrName>
                                        </p:attrNameLst>
                                      </p:cBhvr>
                                      <p:to>
                                        <p:strVal val="visible"/>
                                      </p:to>
                                    </p:set>
                                    <p:anim calcmode="lin" valueType="num">
                                      <p:cBhvr>
                                        <p:cTn id="21" dur="500" fill="hold"/>
                                        <p:tgtEl>
                                          <p:spTgt spid="4">
                                            <p:graphicEl>
                                              <a:dgm id="{9B107E84-B822-40BA-944C-A249F567C75F}"/>
                                            </p:graphicEl>
                                          </p:spTgt>
                                        </p:tgtEl>
                                        <p:attrNameLst>
                                          <p:attrName>ppt_w</p:attrName>
                                        </p:attrNameLst>
                                      </p:cBhvr>
                                      <p:tavLst>
                                        <p:tav tm="0">
                                          <p:val>
                                            <p:fltVal val="0"/>
                                          </p:val>
                                        </p:tav>
                                        <p:tav tm="100000">
                                          <p:val>
                                            <p:strVal val="#ppt_w"/>
                                          </p:val>
                                        </p:tav>
                                      </p:tavLst>
                                    </p:anim>
                                    <p:anim calcmode="lin" valueType="num">
                                      <p:cBhvr>
                                        <p:cTn id="22" dur="500" fill="hold"/>
                                        <p:tgtEl>
                                          <p:spTgt spid="4">
                                            <p:graphicEl>
                                              <a:dgm id="{9B107E84-B822-40BA-944C-A249F567C75F}"/>
                                            </p:graphicEl>
                                          </p:spTgt>
                                        </p:tgtEl>
                                        <p:attrNameLst>
                                          <p:attrName>ppt_h</p:attrName>
                                        </p:attrNameLst>
                                      </p:cBhvr>
                                      <p:tavLst>
                                        <p:tav tm="0">
                                          <p:val>
                                            <p:fltVal val="0"/>
                                          </p:val>
                                        </p:tav>
                                        <p:tav tm="100000">
                                          <p:val>
                                            <p:strVal val="#ppt_h"/>
                                          </p:val>
                                        </p:tav>
                                      </p:tavLst>
                                    </p:anim>
                                    <p:animEffect transition="in" filter="fade">
                                      <p:cBhvr>
                                        <p:cTn id="23" dur="500"/>
                                        <p:tgtEl>
                                          <p:spTgt spid="4">
                                            <p:graphicEl>
                                              <a:dgm id="{9B107E84-B822-40BA-944C-A249F567C75F}"/>
                                            </p:graphicEl>
                                          </p:spTgt>
                                        </p:tgtEl>
                                      </p:cBhvr>
                                    </p:animEffect>
                                    <p:anim calcmode="lin" valueType="num">
                                      <p:cBhvr>
                                        <p:cTn id="24" dur="500" fill="hold"/>
                                        <p:tgtEl>
                                          <p:spTgt spid="4">
                                            <p:graphicEl>
                                              <a:dgm id="{9B107E84-B822-40BA-944C-A249F567C75F}"/>
                                            </p:graphicEl>
                                          </p:spTgt>
                                        </p:tgtEl>
                                        <p:attrNameLst>
                                          <p:attrName>ppt_x</p:attrName>
                                        </p:attrNameLst>
                                      </p:cBhvr>
                                      <p:tavLst>
                                        <p:tav tm="0">
                                          <p:val>
                                            <p:fltVal val="0.5"/>
                                          </p:val>
                                        </p:tav>
                                        <p:tav tm="100000">
                                          <p:val>
                                            <p:strVal val="#ppt_x"/>
                                          </p:val>
                                        </p:tav>
                                      </p:tavLst>
                                    </p:anim>
                                    <p:anim calcmode="lin" valueType="num">
                                      <p:cBhvr>
                                        <p:cTn id="25" dur="500" fill="hold"/>
                                        <p:tgtEl>
                                          <p:spTgt spid="4">
                                            <p:graphicEl>
                                              <a:dgm id="{9B107E84-B822-40BA-944C-A249F567C75F}"/>
                                            </p:graphicEl>
                                          </p:spTgt>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528" fill="hold" grpId="0" nodeType="clickEffect">
                                  <p:stCondLst>
                                    <p:cond delay="0"/>
                                  </p:stCondLst>
                                  <p:childTnLst>
                                    <p:set>
                                      <p:cBhvr>
                                        <p:cTn id="29" dur="1" fill="hold">
                                          <p:stCondLst>
                                            <p:cond delay="0"/>
                                          </p:stCondLst>
                                        </p:cTn>
                                        <p:tgtEl>
                                          <p:spTgt spid="4">
                                            <p:graphicEl>
                                              <a:dgm id="{34FBA092-B462-41F1-B2D1-CCC970017038}"/>
                                            </p:graphicEl>
                                          </p:spTgt>
                                        </p:tgtEl>
                                        <p:attrNameLst>
                                          <p:attrName>style.visibility</p:attrName>
                                        </p:attrNameLst>
                                      </p:cBhvr>
                                      <p:to>
                                        <p:strVal val="visible"/>
                                      </p:to>
                                    </p:set>
                                    <p:anim calcmode="lin" valueType="num">
                                      <p:cBhvr>
                                        <p:cTn id="30" dur="500" fill="hold"/>
                                        <p:tgtEl>
                                          <p:spTgt spid="4">
                                            <p:graphicEl>
                                              <a:dgm id="{34FBA092-B462-41F1-B2D1-CCC970017038}"/>
                                            </p:graphicEl>
                                          </p:spTgt>
                                        </p:tgtEl>
                                        <p:attrNameLst>
                                          <p:attrName>ppt_w</p:attrName>
                                        </p:attrNameLst>
                                      </p:cBhvr>
                                      <p:tavLst>
                                        <p:tav tm="0">
                                          <p:val>
                                            <p:fltVal val="0"/>
                                          </p:val>
                                        </p:tav>
                                        <p:tav tm="100000">
                                          <p:val>
                                            <p:strVal val="#ppt_w"/>
                                          </p:val>
                                        </p:tav>
                                      </p:tavLst>
                                    </p:anim>
                                    <p:anim calcmode="lin" valueType="num">
                                      <p:cBhvr>
                                        <p:cTn id="31" dur="500" fill="hold"/>
                                        <p:tgtEl>
                                          <p:spTgt spid="4">
                                            <p:graphicEl>
                                              <a:dgm id="{34FBA092-B462-41F1-B2D1-CCC970017038}"/>
                                            </p:graphicEl>
                                          </p:spTgt>
                                        </p:tgtEl>
                                        <p:attrNameLst>
                                          <p:attrName>ppt_h</p:attrName>
                                        </p:attrNameLst>
                                      </p:cBhvr>
                                      <p:tavLst>
                                        <p:tav tm="0">
                                          <p:val>
                                            <p:fltVal val="0"/>
                                          </p:val>
                                        </p:tav>
                                        <p:tav tm="100000">
                                          <p:val>
                                            <p:strVal val="#ppt_h"/>
                                          </p:val>
                                        </p:tav>
                                      </p:tavLst>
                                    </p:anim>
                                    <p:animEffect transition="in" filter="fade">
                                      <p:cBhvr>
                                        <p:cTn id="32" dur="500"/>
                                        <p:tgtEl>
                                          <p:spTgt spid="4">
                                            <p:graphicEl>
                                              <a:dgm id="{34FBA092-B462-41F1-B2D1-CCC970017038}"/>
                                            </p:graphicEl>
                                          </p:spTgt>
                                        </p:tgtEl>
                                      </p:cBhvr>
                                    </p:animEffect>
                                    <p:anim calcmode="lin" valueType="num">
                                      <p:cBhvr>
                                        <p:cTn id="33" dur="500" fill="hold"/>
                                        <p:tgtEl>
                                          <p:spTgt spid="4">
                                            <p:graphicEl>
                                              <a:dgm id="{34FBA092-B462-41F1-B2D1-CCC970017038}"/>
                                            </p:graphicEl>
                                          </p:spTgt>
                                        </p:tgtEl>
                                        <p:attrNameLst>
                                          <p:attrName>ppt_x</p:attrName>
                                        </p:attrNameLst>
                                      </p:cBhvr>
                                      <p:tavLst>
                                        <p:tav tm="0">
                                          <p:val>
                                            <p:fltVal val="0.5"/>
                                          </p:val>
                                        </p:tav>
                                        <p:tav tm="100000">
                                          <p:val>
                                            <p:strVal val="#ppt_x"/>
                                          </p:val>
                                        </p:tav>
                                      </p:tavLst>
                                    </p:anim>
                                    <p:anim calcmode="lin" valueType="num">
                                      <p:cBhvr>
                                        <p:cTn id="34" dur="500" fill="hold"/>
                                        <p:tgtEl>
                                          <p:spTgt spid="4">
                                            <p:graphicEl>
                                              <a:dgm id="{34FBA092-B462-41F1-B2D1-CCC970017038}"/>
                                            </p:graphicEl>
                                          </p:spTgt>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0"/>
                                  </p:stCondLst>
                                  <p:childTnLst>
                                    <p:set>
                                      <p:cBhvr>
                                        <p:cTn id="36" dur="1" fill="hold">
                                          <p:stCondLst>
                                            <p:cond delay="0"/>
                                          </p:stCondLst>
                                        </p:cTn>
                                        <p:tgtEl>
                                          <p:spTgt spid="4">
                                            <p:graphicEl>
                                              <a:dgm id="{16C1ACF7-E69F-4B21-BAF6-A5AC4774025B}"/>
                                            </p:graphicEl>
                                          </p:spTgt>
                                        </p:tgtEl>
                                        <p:attrNameLst>
                                          <p:attrName>style.visibility</p:attrName>
                                        </p:attrNameLst>
                                      </p:cBhvr>
                                      <p:to>
                                        <p:strVal val="visible"/>
                                      </p:to>
                                    </p:set>
                                    <p:anim calcmode="lin" valueType="num">
                                      <p:cBhvr>
                                        <p:cTn id="37" dur="500" fill="hold"/>
                                        <p:tgtEl>
                                          <p:spTgt spid="4">
                                            <p:graphicEl>
                                              <a:dgm id="{16C1ACF7-E69F-4B21-BAF6-A5AC4774025B}"/>
                                            </p:graphicEl>
                                          </p:spTgt>
                                        </p:tgtEl>
                                        <p:attrNameLst>
                                          <p:attrName>ppt_w</p:attrName>
                                        </p:attrNameLst>
                                      </p:cBhvr>
                                      <p:tavLst>
                                        <p:tav tm="0">
                                          <p:val>
                                            <p:fltVal val="0"/>
                                          </p:val>
                                        </p:tav>
                                        <p:tav tm="100000">
                                          <p:val>
                                            <p:strVal val="#ppt_w"/>
                                          </p:val>
                                        </p:tav>
                                      </p:tavLst>
                                    </p:anim>
                                    <p:anim calcmode="lin" valueType="num">
                                      <p:cBhvr>
                                        <p:cTn id="38" dur="500" fill="hold"/>
                                        <p:tgtEl>
                                          <p:spTgt spid="4">
                                            <p:graphicEl>
                                              <a:dgm id="{16C1ACF7-E69F-4B21-BAF6-A5AC4774025B}"/>
                                            </p:graphicEl>
                                          </p:spTgt>
                                        </p:tgtEl>
                                        <p:attrNameLst>
                                          <p:attrName>ppt_h</p:attrName>
                                        </p:attrNameLst>
                                      </p:cBhvr>
                                      <p:tavLst>
                                        <p:tav tm="0">
                                          <p:val>
                                            <p:fltVal val="0"/>
                                          </p:val>
                                        </p:tav>
                                        <p:tav tm="100000">
                                          <p:val>
                                            <p:strVal val="#ppt_h"/>
                                          </p:val>
                                        </p:tav>
                                      </p:tavLst>
                                    </p:anim>
                                    <p:animEffect transition="in" filter="fade">
                                      <p:cBhvr>
                                        <p:cTn id="39" dur="500"/>
                                        <p:tgtEl>
                                          <p:spTgt spid="4">
                                            <p:graphicEl>
                                              <a:dgm id="{16C1ACF7-E69F-4B21-BAF6-A5AC4774025B}"/>
                                            </p:graphicEl>
                                          </p:spTgt>
                                        </p:tgtEl>
                                      </p:cBhvr>
                                    </p:animEffect>
                                    <p:anim calcmode="lin" valueType="num">
                                      <p:cBhvr>
                                        <p:cTn id="40" dur="500" fill="hold"/>
                                        <p:tgtEl>
                                          <p:spTgt spid="4">
                                            <p:graphicEl>
                                              <a:dgm id="{16C1ACF7-E69F-4B21-BAF6-A5AC4774025B}"/>
                                            </p:graphicEl>
                                          </p:spTgt>
                                        </p:tgtEl>
                                        <p:attrNameLst>
                                          <p:attrName>ppt_x</p:attrName>
                                        </p:attrNameLst>
                                      </p:cBhvr>
                                      <p:tavLst>
                                        <p:tav tm="0">
                                          <p:val>
                                            <p:fltVal val="0.5"/>
                                          </p:val>
                                        </p:tav>
                                        <p:tav tm="100000">
                                          <p:val>
                                            <p:strVal val="#ppt_x"/>
                                          </p:val>
                                        </p:tav>
                                      </p:tavLst>
                                    </p:anim>
                                    <p:anim calcmode="lin" valueType="num">
                                      <p:cBhvr>
                                        <p:cTn id="41" dur="500" fill="hold"/>
                                        <p:tgtEl>
                                          <p:spTgt spid="4">
                                            <p:graphicEl>
                                              <a:dgm id="{16C1ACF7-E69F-4B21-BAF6-A5AC4774025B}"/>
                                            </p:graphicEl>
                                          </p:spTgt>
                                        </p:tgtEl>
                                        <p:attrNameLst>
                                          <p:attrName>ppt_y</p:attrName>
                                        </p:attrNameLst>
                                      </p:cBhvr>
                                      <p:tavLst>
                                        <p:tav tm="0">
                                          <p:val>
                                            <p:fltVal val="0.5"/>
                                          </p:val>
                                        </p:tav>
                                        <p:tav tm="100000">
                                          <p:val>
                                            <p:strVal val="#ppt_y"/>
                                          </p:val>
                                        </p:tav>
                                      </p:tavLst>
                                    </p:anim>
                                  </p:childTnLst>
                                </p:cTn>
                              </p:par>
                              <p:par>
                                <p:cTn id="42" presetID="53" presetClass="entr" presetSubtype="528" fill="hold" grpId="0" nodeType="withEffect">
                                  <p:stCondLst>
                                    <p:cond delay="0"/>
                                  </p:stCondLst>
                                  <p:childTnLst>
                                    <p:set>
                                      <p:cBhvr>
                                        <p:cTn id="43" dur="1" fill="hold">
                                          <p:stCondLst>
                                            <p:cond delay="0"/>
                                          </p:stCondLst>
                                        </p:cTn>
                                        <p:tgtEl>
                                          <p:spTgt spid="4">
                                            <p:graphicEl>
                                              <a:dgm id="{A9E68C05-35A0-432F-B4A6-EF4E794B8E9D}"/>
                                            </p:graphicEl>
                                          </p:spTgt>
                                        </p:tgtEl>
                                        <p:attrNameLst>
                                          <p:attrName>style.visibility</p:attrName>
                                        </p:attrNameLst>
                                      </p:cBhvr>
                                      <p:to>
                                        <p:strVal val="visible"/>
                                      </p:to>
                                    </p:set>
                                    <p:anim calcmode="lin" valueType="num">
                                      <p:cBhvr>
                                        <p:cTn id="44" dur="500" fill="hold"/>
                                        <p:tgtEl>
                                          <p:spTgt spid="4">
                                            <p:graphicEl>
                                              <a:dgm id="{A9E68C05-35A0-432F-B4A6-EF4E794B8E9D}"/>
                                            </p:graphicEl>
                                          </p:spTgt>
                                        </p:tgtEl>
                                        <p:attrNameLst>
                                          <p:attrName>ppt_w</p:attrName>
                                        </p:attrNameLst>
                                      </p:cBhvr>
                                      <p:tavLst>
                                        <p:tav tm="0">
                                          <p:val>
                                            <p:fltVal val="0"/>
                                          </p:val>
                                        </p:tav>
                                        <p:tav tm="100000">
                                          <p:val>
                                            <p:strVal val="#ppt_w"/>
                                          </p:val>
                                        </p:tav>
                                      </p:tavLst>
                                    </p:anim>
                                    <p:anim calcmode="lin" valueType="num">
                                      <p:cBhvr>
                                        <p:cTn id="45" dur="500" fill="hold"/>
                                        <p:tgtEl>
                                          <p:spTgt spid="4">
                                            <p:graphicEl>
                                              <a:dgm id="{A9E68C05-35A0-432F-B4A6-EF4E794B8E9D}"/>
                                            </p:graphicEl>
                                          </p:spTgt>
                                        </p:tgtEl>
                                        <p:attrNameLst>
                                          <p:attrName>ppt_h</p:attrName>
                                        </p:attrNameLst>
                                      </p:cBhvr>
                                      <p:tavLst>
                                        <p:tav tm="0">
                                          <p:val>
                                            <p:fltVal val="0"/>
                                          </p:val>
                                        </p:tav>
                                        <p:tav tm="100000">
                                          <p:val>
                                            <p:strVal val="#ppt_h"/>
                                          </p:val>
                                        </p:tav>
                                      </p:tavLst>
                                    </p:anim>
                                    <p:animEffect transition="in" filter="fade">
                                      <p:cBhvr>
                                        <p:cTn id="46" dur="500"/>
                                        <p:tgtEl>
                                          <p:spTgt spid="4">
                                            <p:graphicEl>
                                              <a:dgm id="{A9E68C05-35A0-432F-B4A6-EF4E794B8E9D}"/>
                                            </p:graphicEl>
                                          </p:spTgt>
                                        </p:tgtEl>
                                      </p:cBhvr>
                                    </p:animEffect>
                                    <p:anim calcmode="lin" valueType="num">
                                      <p:cBhvr>
                                        <p:cTn id="47" dur="500" fill="hold"/>
                                        <p:tgtEl>
                                          <p:spTgt spid="4">
                                            <p:graphicEl>
                                              <a:dgm id="{A9E68C05-35A0-432F-B4A6-EF4E794B8E9D}"/>
                                            </p:graphicEl>
                                          </p:spTgt>
                                        </p:tgtEl>
                                        <p:attrNameLst>
                                          <p:attrName>ppt_x</p:attrName>
                                        </p:attrNameLst>
                                      </p:cBhvr>
                                      <p:tavLst>
                                        <p:tav tm="0">
                                          <p:val>
                                            <p:fltVal val="0.5"/>
                                          </p:val>
                                        </p:tav>
                                        <p:tav tm="100000">
                                          <p:val>
                                            <p:strVal val="#ppt_x"/>
                                          </p:val>
                                        </p:tav>
                                      </p:tavLst>
                                    </p:anim>
                                    <p:anim calcmode="lin" valueType="num">
                                      <p:cBhvr>
                                        <p:cTn id="48" dur="500" fill="hold"/>
                                        <p:tgtEl>
                                          <p:spTgt spid="4">
                                            <p:graphicEl>
                                              <a:dgm id="{A9E68C05-35A0-432F-B4A6-EF4E794B8E9D}"/>
                                            </p:graphicEl>
                                          </p:spTgt>
                                        </p:tgtEl>
                                        <p:attrNameLst>
                                          <p:attrName>ppt_y</p:attrName>
                                        </p:attrNameLst>
                                      </p:cBhvr>
                                      <p:tavLst>
                                        <p:tav tm="0">
                                          <p:val>
                                            <p:fltVal val="0.5"/>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528" fill="hold" grpId="0" nodeType="clickEffect">
                                  <p:stCondLst>
                                    <p:cond delay="0"/>
                                  </p:stCondLst>
                                  <p:childTnLst>
                                    <p:set>
                                      <p:cBhvr>
                                        <p:cTn id="52" dur="1" fill="hold">
                                          <p:stCondLst>
                                            <p:cond delay="0"/>
                                          </p:stCondLst>
                                        </p:cTn>
                                        <p:tgtEl>
                                          <p:spTgt spid="4">
                                            <p:graphicEl>
                                              <a:dgm id="{5C9A5ACE-7F7E-4132-B5A1-175E98961DFC}"/>
                                            </p:graphicEl>
                                          </p:spTgt>
                                        </p:tgtEl>
                                        <p:attrNameLst>
                                          <p:attrName>style.visibility</p:attrName>
                                        </p:attrNameLst>
                                      </p:cBhvr>
                                      <p:to>
                                        <p:strVal val="visible"/>
                                      </p:to>
                                    </p:set>
                                    <p:anim calcmode="lin" valueType="num">
                                      <p:cBhvr>
                                        <p:cTn id="53" dur="500" fill="hold"/>
                                        <p:tgtEl>
                                          <p:spTgt spid="4">
                                            <p:graphicEl>
                                              <a:dgm id="{5C9A5ACE-7F7E-4132-B5A1-175E98961DFC}"/>
                                            </p:graphicEl>
                                          </p:spTgt>
                                        </p:tgtEl>
                                        <p:attrNameLst>
                                          <p:attrName>ppt_w</p:attrName>
                                        </p:attrNameLst>
                                      </p:cBhvr>
                                      <p:tavLst>
                                        <p:tav tm="0">
                                          <p:val>
                                            <p:fltVal val="0"/>
                                          </p:val>
                                        </p:tav>
                                        <p:tav tm="100000">
                                          <p:val>
                                            <p:strVal val="#ppt_w"/>
                                          </p:val>
                                        </p:tav>
                                      </p:tavLst>
                                    </p:anim>
                                    <p:anim calcmode="lin" valueType="num">
                                      <p:cBhvr>
                                        <p:cTn id="54" dur="500" fill="hold"/>
                                        <p:tgtEl>
                                          <p:spTgt spid="4">
                                            <p:graphicEl>
                                              <a:dgm id="{5C9A5ACE-7F7E-4132-B5A1-175E98961DFC}"/>
                                            </p:graphicEl>
                                          </p:spTgt>
                                        </p:tgtEl>
                                        <p:attrNameLst>
                                          <p:attrName>ppt_h</p:attrName>
                                        </p:attrNameLst>
                                      </p:cBhvr>
                                      <p:tavLst>
                                        <p:tav tm="0">
                                          <p:val>
                                            <p:fltVal val="0"/>
                                          </p:val>
                                        </p:tav>
                                        <p:tav tm="100000">
                                          <p:val>
                                            <p:strVal val="#ppt_h"/>
                                          </p:val>
                                        </p:tav>
                                      </p:tavLst>
                                    </p:anim>
                                    <p:animEffect transition="in" filter="fade">
                                      <p:cBhvr>
                                        <p:cTn id="55" dur="500"/>
                                        <p:tgtEl>
                                          <p:spTgt spid="4">
                                            <p:graphicEl>
                                              <a:dgm id="{5C9A5ACE-7F7E-4132-B5A1-175E98961DFC}"/>
                                            </p:graphicEl>
                                          </p:spTgt>
                                        </p:tgtEl>
                                      </p:cBhvr>
                                    </p:animEffect>
                                    <p:anim calcmode="lin" valueType="num">
                                      <p:cBhvr>
                                        <p:cTn id="56" dur="500" fill="hold"/>
                                        <p:tgtEl>
                                          <p:spTgt spid="4">
                                            <p:graphicEl>
                                              <a:dgm id="{5C9A5ACE-7F7E-4132-B5A1-175E98961DFC}"/>
                                            </p:graphicEl>
                                          </p:spTgt>
                                        </p:tgtEl>
                                        <p:attrNameLst>
                                          <p:attrName>ppt_x</p:attrName>
                                        </p:attrNameLst>
                                      </p:cBhvr>
                                      <p:tavLst>
                                        <p:tav tm="0">
                                          <p:val>
                                            <p:fltVal val="0.5"/>
                                          </p:val>
                                        </p:tav>
                                        <p:tav tm="100000">
                                          <p:val>
                                            <p:strVal val="#ppt_x"/>
                                          </p:val>
                                        </p:tav>
                                      </p:tavLst>
                                    </p:anim>
                                    <p:anim calcmode="lin" valueType="num">
                                      <p:cBhvr>
                                        <p:cTn id="57" dur="500" fill="hold"/>
                                        <p:tgtEl>
                                          <p:spTgt spid="4">
                                            <p:graphicEl>
                                              <a:dgm id="{5C9A5ACE-7F7E-4132-B5A1-175E98961DFC}"/>
                                            </p:graphicEl>
                                          </p:spTgt>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0"/>
                                  </p:stCondLst>
                                  <p:childTnLst>
                                    <p:set>
                                      <p:cBhvr>
                                        <p:cTn id="59" dur="1" fill="hold">
                                          <p:stCondLst>
                                            <p:cond delay="0"/>
                                          </p:stCondLst>
                                        </p:cTn>
                                        <p:tgtEl>
                                          <p:spTgt spid="4">
                                            <p:graphicEl>
                                              <a:dgm id="{1B4697D6-C7D8-482D-B715-FDD8F978922F}"/>
                                            </p:graphicEl>
                                          </p:spTgt>
                                        </p:tgtEl>
                                        <p:attrNameLst>
                                          <p:attrName>style.visibility</p:attrName>
                                        </p:attrNameLst>
                                      </p:cBhvr>
                                      <p:to>
                                        <p:strVal val="visible"/>
                                      </p:to>
                                    </p:set>
                                    <p:anim calcmode="lin" valueType="num">
                                      <p:cBhvr>
                                        <p:cTn id="60" dur="500" fill="hold"/>
                                        <p:tgtEl>
                                          <p:spTgt spid="4">
                                            <p:graphicEl>
                                              <a:dgm id="{1B4697D6-C7D8-482D-B715-FDD8F978922F}"/>
                                            </p:graphicEl>
                                          </p:spTgt>
                                        </p:tgtEl>
                                        <p:attrNameLst>
                                          <p:attrName>ppt_w</p:attrName>
                                        </p:attrNameLst>
                                      </p:cBhvr>
                                      <p:tavLst>
                                        <p:tav tm="0">
                                          <p:val>
                                            <p:fltVal val="0"/>
                                          </p:val>
                                        </p:tav>
                                        <p:tav tm="100000">
                                          <p:val>
                                            <p:strVal val="#ppt_w"/>
                                          </p:val>
                                        </p:tav>
                                      </p:tavLst>
                                    </p:anim>
                                    <p:anim calcmode="lin" valueType="num">
                                      <p:cBhvr>
                                        <p:cTn id="61" dur="500" fill="hold"/>
                                        <p:tgtEl>
                                          <p:spTgt spid="4">
                                            <p:graphicEl>
                                              <a:dgm id="{1B4697D6-C7D8-482D-B715-FDD8F978922F}"/>
                                            </p:graphicEl>
                                          </p:spTgt>
                                        </p:tgtEl>
                                        <p:attrNameLst>
                                          <p:attrName>ppt_h</p:attrName>
                                        </p:attrNameLst>
                                      </p:cBhvr>
                                      <p:tavLst>
                                        <p:tav tm="0">
                                          <p:val>
                                            <p:fltVal val="0"/>
                                          </p:val>
                                        </p:tav>
                                        <p:tav tm="100000">
                                          <p:val>
                                            <p:strVal val="#ppt_h"/>
                                          </p:val>
                                        </p:tav>
                                      </p:tavLst>
                                    </p:anim>
                                    <p:animEffect transition="in" filter="fade">
                                      <p:cBhvr>
                                        <p:cTn id="62" dur="500"/>
                                        <p:tgtEl>
                                          <p:spTgt spid="4">
                                            <p:graphicEl>
                                              <a:dgm id="{1B4697D6-C7D8-482D-B715-FDD8F978922F}"/>
                                            </p:graphicEl>
                                          </p:spTgt>
                                        </p:tgtEl>
                                      </p:cBhvr>
                                    </p:animEffect>
                                    <p:anim calcmode="lin" valueType="num">
                                      <p:cBhvr>
                                        <p:cTn id="63" dur="500" fill="hold"/>
                                        <p:tgtEl>
                                          <p:spTgt spid="4">
                                            <p:graphicEl>
                                              <a:dgm id="{1B4697D6-C7D8-482D-B715-FDD8F978922F}"/>
                                            </p:graphicEl>
                                          </p:spTgt>
                                        </p:tgtEl>
                                        <p:attrNameLst>
                                          <p:attrName>ppt_x</p:attrName>
                                        </p:attrNameLst>
                                      </p:cBhvr>
                                      <p:tavLst>
                                        <p:tav tm="0">
                                          <p:val>
                                            <p:fltVal val="0.5"/>
                                          </p:val>
                                        </p:tav>
                                        <p:tav tm="100000">
                                          <p:val>
                                            <p:strVal val="#ppt_x"/>
                                          </p:val>
                                        </p:tav>
                                      </p:tavLst>
                                    </p:anim>
                                    <p:anim calcmode="lin" valueType="num">
                                      <p:cBhvr>
                                        <p:cTn id="64" dur="500" fill="hold"/>
                                        <p:tgtEl>
                                          <p:spTgt spid="4">
                                            <p:graphicEl>
                                              <a:dgm id="{1B4697D6-C7D8-482D-B715-FDD8F978922F}"/>
                                            </p:graphicEl>
                                          </p:spTgt>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0"/>
                                  </p:stCondLst>
                                  <p:childTnLst>
                                    <p:set>
                                      <p:cBhvr>
                                        <p:cTn id="66" dur="1" fill="hold">
                                          <p:stCondLst>
                                            <p:cond delay="0"/>
                                          </p:stCondLst>
                                        </p:cTn>
                                        <p:tgtEl>
                                          <p:spTgt spid="4">
                                            <p:graphicEl>
                                              <a:dgm id="{B8CD738D-21EA-4444-9E63-DCBE71E49ECB}"/>
                                            </p:graphicEl>
                                          </p:spTgt>
                                        </p:tgtEl>
                                        <p:attrNameLst>
                                          <p:attrName>style.visibility</p:attrName>
                                        </p:attrNameLst>
                                      </p:cBhvr>
                                      <p:to>
                                        <p:strVal val="visible"/>
                                      </p:to>
                                    </p:set>
                                    <p:anim calcmode="lin" valueType="num">
                                      <p:cBhvr>
                                        <p:cTn id="67" dur="500" fill="hold"/>
                                        <p:tgtEl>
                                          <p:spTgt spid="4">
                                            <p:graphicEl>
                                              <a:dgm id="{B8CD738D-21EA-4444-9E63-DCBE71E49ECB}"/>
                                            </p:graphicEl>
                                          </p:spTgt>
                                        </p:tgtEl>
                                        <p:attrNameLst>
                                          <p:attrName>ppt_w</p:attrName>
                                        </p:attrNameLst>
                                      </p:cBhvr>
                                      <p:tavLst>
                                        <p:tav tm="0">
                                          <p:val>
                                            <p:fltVal val="0"/>
                                          </p:val>
                                        </p:tav>
                                        <p:tav tm="100000">
                                          <p:val>
                                            <p:strVal val="#ppt_w"/>
                                          </p:val>
                                        </p:tav>
                                      </p:tavLst>
                                    </p:anim>
                                    <p:anim calcmode="lin" valueType="num">
                                      <p:cBhvr>
                                        <p:cTn id="68" dur="500" fill="hold"/>
                                        <p:tgtEl>
                                          <p:spTgt spid="4">
                                            <p:graphicEl>
                                              <a:dgm id="{B8CD738D-21EA-4444-9E63-DCBE71E49ECB}"/>
                                            </p:graphicEl>
                                          </p:spTgt>
                                        </p:tgtEl>
                                        <p:attrNameLst>
                                          <p:attrName>ppt_h</p:attrName>
                                        </p:attrNameLst>
                                      </p:cBhvr>
                                      <p:tavLst>
                                        <p:tav tm="0">
                                          <p:val>
                                            <p:fltVal val="0"/>
                                          </p:val>
                                        </p:tav>
                                        <p:tav tm="100000">
                                          <p:val>
                                            <p:strVal val="#ppt_h"/>
                                          </p:val>
                                        </p:tav>
                                      </p:tavLst>
                                    </p:anim>
                                    <p:animEffect transition="in" filter="fade">
                                      <p:cBhvr>
                                        <p:cTn id="69" dur="500"/>
                                        <p:tgtEl>
                                          <p:spTgt spid="4">
                                            <p:graphicEl>
                                              <a:dgm id="{B8CD738D-21EA-4444-9E63-DCBE71E49ECB}"/>
                                            </p:graphicEl>
                                          </p:spTgt>
                                        </p:tgtEl>
                                      </p:cBhvr>
                                    </p:animEffect>
                                    <p:anim calcmode="lin" valueType="num">
                                      <p:cBhvr>
                                        <p:cTn id="70" dur="500" fill="hold"/>
                                        <p:tgtEl>
                                          <p:spTgt spid="4">
                                            <p:graphicEl>
                                              <a:dgm id="{B8CD738D-21EA-4444-9E63-DCBE71E49ECB}"/>
                                            </p:graphicEl>
                                          </p:spTgt>
                                        </p:tgtEl>
                                        <p:attrNameLst>
                                          <p:attrName>ppt_x</p:attrName>
                                        </p:attrNameLst>
                                      </p:cBhvr>
                                      <p:tavLst>
                                        <p:tav tm="0">
                                          <p:val>
                                            <p:fltVal val="0.5"/>
                                          </p:val>
                                        </p:tav>
                                        <p:tav tm="100000">
                                          <p:val>
                                            <p:strVal val="#ppt_x"/>
                                          </p:val>
                                        </p:tav>
                                      </p:tavLst>
                                    </p:anim>
                                    <p:anim calcmode="lin" valueType="num">
                                      <p:cBhvr>
                                        <p:cTn id="71" dur="500" fill="hold"/>
                                        <p:tgtEl>
                                          <p:spTgt spid="4">
                                            <p:graphicEl>
                                              <a:dgm id="{B8CD738D-21EA-4444-9E63-DCBE71E49ECB}"/>
                                            </p:graphic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
            <a:ext cx="10730344" cy="1066800"/>
          </a:xfrm>
        </p:spPr>
        <p:txBody>
          <a:bodyPr/>
          <a:lstStyle/>
          <a:p>
            <a:pPr algn="ctr"/>
            <a:r>
              <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a:t>
            </a:r>
          </a:p>
        </p:txBody>
      </p:sp>
      <p:graphicFrame>
        <p:nvGraphicFramePr>
          <p:cNvPr id="4" name="Content Placeholder">
            <a:extLst>
              <a:ext uri="{FF2B5EF4-FFF2-40B4-BE49-F238E27FC236}">
                <a16:creationId xmlns:a16="http://schemas.microsoft.com/office/drawing/2014/main" xmlns="" id="{D826FA05-4579-4AEF-B40D-5411273F5D1C}"/>
              </a:ext>
            </a:extLst>
          </p:cNvPr>
          <p:cNvGraphicFramePr>
            <a:graphicFrameLocks noGrp="1"/>
          </p:cNvGraphicFramePr>
          <p:nvPr>
            <p:ph idx="1"/>
            <p:extLst>
              <p:ext uri="{D42A27DB-BD31-4B8C-83A1-F6EECF244321}">
                <p14:modId xmlns:p14="http://schemas.microsoft.com/office/powerpoint/2010/main" val="2837968486"/>
              </p:ext>
            </p:extLst>
          </p:nvPr>
        </p:nvGraphicFramePr>
        <p:xfrm>
          <a:off x="685800" y="1455737"/>
          <a:ext cx="10729913" cy="52637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250083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4">
                                            <p:graphicEl>
                                              <a:dgm id="{013FDC8D-73DD-420C-B329-9EB7F026CB52}"/>
                                            </p:graphicEl>
                                          </p:spTgt>
                                        </p:tgtEl>
                                        <p:attrNameLst>
                                          <p:attrName>style.visibility</p:attrName>
                                        </p:attrNameLst>
                                      </p:cBhvr>
                                      <p:to>
                                        <p:strVal val="visible"/>
                                      </p:to>
                                    </p:set>
                                    <p:anim calcmode="lin" valueType="num">
                                      <p:cBhvr>
                                        <p:cTn id="14" dur="500" fill="hold"/>
                                        <p:tgtEl>
                                          <p:spTgt spid="4">
                                            <p:graphicEl>
                                              <a:dgm id="{013FDC8D-73DD-420C-B329-9EB7F026CB52}"/>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013FDC8D-73DD-420C-B329-9EB7F026CB52}"/>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013FDC8D-73DD-420C-B329-9EB7F026CB52}"/>
                                            </p:graphicEl>
                                          </p:spTgt>
                                        </p:tgtEl>
                                      </p:cBhvr>
                                    </p:animEffect>
                                    <p:anim calcmode="lin" valueType="num">
                                      <p:cBhvr>
                                        <p:cTn id="17" dur="500" fill="hold"/>
                                        <p:tgtEl>
                                          <p:spTgt spid="4">
                                            <p:graphicEl>
                                              <a:dgm id="{013FDC8D-73DD-420C-B329-9EB7F026CB52}"/>
                                            </p:graphicEl>
                                          </p:spTgt>
                                        </p:tgtEl>
                                        <p:attrNameLst>
                                          <p:attrName>ppt_x</p:attrName>
                                        </p:attrNameLst>
                                      </p:cBhvr>
                                      <p:tavLst>
                                        <p:tav tm="0">
                                          <p:val>
                                            <p:fltVal val="0.5"/>
                                          </p:val>
                                        </p:tav>
                                        <p:tav tm="100000">
                                          <p:val>
                                            <p:strVal val="#ppt_x"/>
                                          </p:val>
                                        </p:tav>
                                      </p:tavLst>
                                    </p:anim>
                                    <p:anim calcmode="lin" valueType="num">
                                      <p:cBhvr>
                                        <p:cTn id="18" dur="500" fill="hold"/>
                                        <p:tgtEl>
                                          <p:spTgt spid="4">
                                            <p:graphicEl>
                                              <a:dgm id="{013FDC8D-73DD-420C-B329-9EB7F026CB52}"/>
                                            </p:graphic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4">
                                            <p:graphicEl>
                                              <a:dgm id="{3B57C747-7AE4-480F-AE54-C9403E748DE7}"/>
                                            </p:graphicEl>
                                          </p:spTgt>
                                        </p:tgtEl>
                                        <p:attrNameLst>
                                          <p:attrName>style.visibility</p:attrName>
                                        </p:attrNameLst>
                                      </p:cBhvr>
                                      <p:to>
                                        <p:strVal val="visible"/>
                                      </p:to>
                                    </p:set>
                                    <p:anim calcmode="lin" valueType="num">
                                      <p:cBhvr>
                                        <p:cTn id="21" dur="500" fill="hold"/>
                                        <p:tgtEl>
                                          <p:spTgt spid="4">
                                            <p:graphicEl>
                                              <a:dgm id="{3B57C747-7AE4-480F-AE54-C9403E748DE7}"/>
                                            </p:graphicEl>
                                          </p:spTgt>
                                        </p:tgtEl>
                                        <p:attrNameLst>
                                          <p:attrName>ppt_w</p:attrName>
                                        </p:attrNameLst>
                                      </p:cBhvr>
                                      <p:tavLst>
                                        <p:tav tm="0">
                                          <p:val>
                                            <p:fltVal val="0"/>
                                          </p:val>
                                        </p:tav>
                                        <p:tav tm="100000">
                                          <p:val>
                                            <p:strVal val="#ppt_w"/>
                                          </p:val>
                                        </p:tav>
                                      </p:tavLst>
                                    </p:anim>
                                    <p:anim calcmode="lin" valueType="num">
                                      <p:cBhvr>
                                        <p:cTn id="22" dur="500" fill="hold"/>
                                        <p:tgtEl>
                                          <p:spTgt spid="4">
                                            <p:graphicEl>
                                              <a:dgm id="{3B57C747-7AE4-480F-AE54-C9403E748DE7}"/>
                                            </p:graphicEl>
                                          </p:spTgt>
                                        </p:tgtEl>
                                        <p:attrNameLst>
                                          <p:attrName>ppt_h</p:attrName>
                                        </p:attrNameLst>
                                      </p:cBhvr>
                                      <p:tavLst>
                                        <p:tav tm="0">
                                          <p:val>
                                            <p:fltVal val="0"/>
                                          </p:val>
                                        </p:tav>
                                        <p:tav tm="100000">
                                          <p:val>
                                            <p:strVal val="#ppt_h"/>
                                          </p:val>
                                        </p:tav>
                                      </p:tavLst>
                                    </p:anim>
                                    <p:animEffect transition="in" filter="fade">
                                      <p:cBhvr>
                                        <p:cTn id="23" dur="500"/>
                                        <p:tgtEl>
                                          <p:spTgt spid="4">
                                            <p:graphicEl>
                                              <a:dgm id="{3B57C747-7AE4-480F-AE54-C9403E748DE7}"/>
                                            </p:graphicEl>
                                          </p:spTgt>
                                        </p:tgtEl>
                                      </p:cBhvr>
                                    </p:animEffect>
                                    <p:anim calcmode="lin" valueType="num">
                                      <p:cBhvr>
                                        <p:cTn id="24" dur="500" fill="hold"/>
                                        <p:tgtEl>
                                          <p:spTgt spid="4">
                                            <p:graphicEl>
                                              <a:dgm id="{3B57C747-7AE4-480F-AE54-C9403E748DE7}"/>
                                            </p:graphicEl>
                                          </p:spTgt>
                                        </p:tgtEl>
                                        <p:attrNameLst>
                                          <p:attrName>ppt_x</p:attrName>
                                        </p:attrNameLst>
                                      </p:cBhvr>
                                      <p:tavLst>
                                        <p:tav tm="0">
                                          <p:val>
                                            <p:fltVal val="0.5"/>
                                          </p:val>
                                        </p:tav>
                                        <p:tav tm="100000">
                                          <p:val>
                                            <p:strVal val="#ppt_x"/>
                                          </p:val>
                                        </p:tav>
                                      </p:tavLst>
                                    </p:anim>
                                    <p:anim calcmode="lin" valueType="num">
                                      <p:cBhvr>
                                        <p:cTn id="25" dur="500" fill="hold"/>
                                        <p:tgtEl>
                                          <p:spTgt spid="4">
                                            <p:graphicEl>
                                              <a:dgm id="{3B57C747-7AE4-480F-AE54-C9403E748DE7}"/>
                                            </p:graphicEl>
                                          </p:spTgt>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528" fill="hold" grpId="0" nodeType="clickEffect">
                                  <p:stCondLst>
                                    <p:cond delay="0"/>
                                  </p:stCondLst>
                                  <p:childTnLst>
                                    <p:set>
                                      <p:cBhvr>
                                        <p:cTn id="29" dur="1" fill="hold">
                                          <p:stCondLst>
                                            <p:cond delay="0"/>
                                          </p:stCondLst>
                                        </p:cTn>
                                        <p:tgtEl>
                                          <p:spTgt spid="4">
                                            <p:graphicEl>
                                              <a:dgm id="{CA843DD2-B707-48EB-834F-BA63F1F41AF1}"/>
                                            </p:graphicEl>
                                          </p:spTgt>
                                        </p:tgtEl>
                                        <p:attrNameLst>
                                          <p:attrName>style.visibility</p:attrName>
                                        </p:attrNameLst>
                                      </p:cBhvr>
                                      <p:to>
                                        <p:strVal val="visible"/>
                                      </p:to>
                                    </p:set>
                                    <p:anim calcmode="lin" valueType="num">
                                      <p:cBhvr>
                                        <p:cTn id="30" dur="500" fill="hold"/>
                                        <p:tgtEl>
                                          <p:spTgt spid="4">
                                            <p:graphicEl>
                                              <a:dgm id="{CA843DD2-B707-48EB-834F-BA63F1F41AF1}"/>
                                            </p:graphicEl>
                                          </p:spTgt>
                                        </p:tgtEl>
                                        <p:attrNameLst>
                                          <p:attrName>ppt_w</p:attrName>
                                        </p:attrNameLst>
                                      </p:cBhvr>
                                      <p:tavLst>
                                        <p:tav tm="0">
                                          <p:val>
                                            <p:fltVal val="0"/>
                                          </p:val>
                                        </p:tav>
                                        <p:tav tm="100000">
                                          <p:val>
                                            <p:strVal val="#ppt_w"/>
                                          </p:val>
                                        </p:tav>
                                      </p:tavLst>
                                    </p:anim>
                                    <p:anim calcmode="lin" valueType="num">
                                      <p:cBhvr>
                                        <p:cTn id="31" dur="500" fill="hold"/>
                                        <p:tgtEl>
                                          <p:spTgt spid="4">
                                            <p:graphicEl>
                                              <a:dgm id="{CA843DD2-B707-48EB-834F-BA63F1F41AF1}"/>
                                            </p:graphicEl>
                                          </p:spTgt>
                                        </p:tgtEl>
                                        <p:attrNameLst>
                                          <p:attrName>ppt_h</p:attrName>
                                        </p:attrNameLst>
                                      </p:cBhvr>
                                      <p:tavLst>
                                        <p:tav tm="0">
                                          <p:val>
                                            <p:fltVal val="0"/>
                                          </p:val>
                                        </p:tav>
                                        <p:tav tm="100000">
                                          <p:val>
                                            <p:strVal val="#ppt_h"/>
                                          </p:val>
                                        </p:tav>
                                      </p:tavLst>
                                    </p:anim>
                                    <p:animEffect transition="in" filter="fade">
                                      <p:cBhvr>
                                        <p:cTn id="32" dur="500"/>
                                        <p:tgtEl>
                                          <p:spTgt spid="4">
                                            <p:graphicEl>
                                              <a:dgm id="{CA843DD2-B707-48EB-834F-BA63F1F41AF1}"/>
                                            </p:graphicEl>
                                          </p:spTgt>
                                        </p:tgtEl>
                                      </p:cBhvr>
                                    </p:animEffect>
                                    <p:anim calcmode="lin" valueType="num">
                                      <p:cBhvr>
                                        <p:cTn id="33" dur="500" fill="hold"/>
                                        <p:tgtEl>
                                          <p:spTgt spid="4">
                                            <p:graphicEl>
                                              <a:dgm id="{CA843DD2-B707-48EB-834F-BA63F1F41AF1}"/>
                                            </p:graphicEl>
                                          </p:spTgt>
                                        </p:tgtEl>
                                        <p:attrNameLst>
                                          <p:attrName>ppt_x</p:attrName>
                                        </p:attrNameLst>
                                      </p:cBhvr>
                                      <p:tavLst>
                                        <p:tav tm="0">
                                          <p:val>
                                            <p:fltVal val="0.5"/>
                                          </p:val>
                                        </p:tav>
                                        <p:tav tm="100000">
                                          <p:val>
                                            <p:strVal val="#ppt_x"/>
                                          </p:val>
                                        </p:tav>
                                      </p:tavLst>
                                    </p:anim>
                                    <p:anim calcmode="lin" valueType="num">
                                      <p:cBhvr>
                                        <p:cTn id="34" dur="500" fill="hold"/>
                                        <p:tgtEl>
                                          <p:spTgt spid="4">
                                            <p:graphicEl>
                                              <a:dgm id="{CA843DD2-B707-48EB-834F-BA63F1F41AF1}"/>
                                            </p:graphicEl>
                                          </p:spTgt>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0"/>
                                  </p:stCondLst>
                                  <p:childTnLst>
                                    <p:set>
                                      <p:cBhvr>
                                        <p:cTn id="36" dur="1" fill="hold">
                                          <p:stCondLst>
                                            <p:cond delay="0"/>
                                          </p:stCondLst>
                                        </p:cTn>
                                        <p:tgtEl>
                                          <p:spTgt spid="4">
                                            <p:graphicEl>
                                              <a:dgm id="{D0DA9DAD-EEB6-4C4F-9B2B-B25E5D56BDE3}"/>
                                            </p:graphicEl>
                                          </p:spTgt>
                                        </p:tgtEl>
                                        <p:attrNameLst>
                                          <p:attrName>style.visibility</p:attrName>
                                        </p:attrNameLst>
                                      </p:cBhvr>
                                      <p:to>
                                        <p:strVal val="visible"/>
                                      </p:to>
                                    </p:set>
                                    <p:anim calcmode="lin" valueType="num">
                                      <p:cBhvr>
                                        <p:cTn id="37" dur="500" fill="hold"/>
                                        <p:tgtEl>
                                          <p:spTgt spid="4">
                                            <p:graphicEl>
                                              <a:dgm id="{D0DA9DAD-EEB6-4C4F-9B2B-B25E5D56BDE3}"/>
                                            </p:graphicEl>
                                          </p:spTgt>
                                        </p:tgtEl>
                                        <p:attrNameLst>
                                          <p:attrName>ppt_w</p:attrName>
                                        </p:attrNameLst>
                                      </p:cBhvr>
                                      <p:tavLst>
                                        <p:tav tm="0">
                                          <p:val>
                                            <p:fltVal val="0"/>
                                          </p:val>
                                        </p:tav>
                                        <p:tav tm="100000">
                                          <p:val>
                                            <p:strVal val="#ppt_w"/>
                                          </p:val>
                                        </p:tav>
                                      </p:tavLst>
                                    </p:anim>
                                    <p:anim calcmode="lin" valueType="num">
                                      <p:cBhvr>
                                        <p:cTn id="38" dur="500" fill="hold"/>
                                        <p:tgtEl>
                                          <p:spTgt spid="4">
                                            <p:graphicEl>
                                              <a:dgm id="{D0DA9DAD-EEB6-4C4F-9B2B-B25E5D56BDE3}"/>
                                            </p:graphicEl>
                                          </p:spTgt>
                                        </p:tgtEl>
                                        <p:attrNameLst>
                                          <p:attrName>ppt_h</p:attrName>
                                        </p:attrNameLst>
                                      </p:cBhvr>
                                      <p:tavLst>
                                        <p:tav tm="0">
                                          <p:val>
                                            <p:fltVal val="0"/>
                                          </p:val>
                                        </p:tav>
                                        <p:tav tm="100000">
                                          <p:val>
                                            <p:strVal val="#ppt_h"/>
                                          </p:val>
                                        </p:tav>
                                      </p:tavLst>
                                    </p:anim>
                                    <p:animEffect transition="in" filter="fade">
                                      <p:cBhvr>
                                        <p:cTn id="39" dur="500"/>
                                        <p:tgtEl>
                                          <p:spTgt spid="4">
                                            <p:graphicEl>
                                              <a:dgm id="{D0DA9DAD-EEB6-4C4F-9B2B-B25E5D56BDE3}"/>
                                            </p:graphicEl>
                                          </p:spTgt>
                                        </p:tgtEl>
                                      </p:cBhvr>
                                    </p:animEffect>
                                    <p:anim calcmode="lin" valueType="num">
                                      <p:cBhvr>
                                        <p:cTn id="40" dur="500" fill="hold"/>
                                        <p:tgtEl>
                                          <p:spTgt spid="4">
                                            <p:graphicEl>
                                              <a:dgm id="{D0DA9DAD-EEB6-4C4F-9B2B-B25E5D56BDE3}"/>
                                            </p:graphicEl>
                                          </p:spTgt>
                                        </p:tgtEl>
                                        <p:attrNameLst>
                                          <p:attrName>ppt_x</p:attrName>
                                        </p:attrNameLst>
                                      </p:cBhvr>
                                      <p:tavLst>
                                        <p:tav tm="0">
                                          <p:val>
                                            <p:fltVal val="0.5"/>
                                          </p:val>
                                        </p:tav>
                                        <p:tav tm="100000">
                                          <p:val>
                                            <p:strVal val="#ppt_x"/>
                                          </p:val>
                                        </p:tav>
                                      </p:tavLst>
                                    </p:anim>
                                    <p:anim calcmode="lin" valueType="num">
                                      <p:cBhvr>
                                        <p:cTn id="41" dur="500" fill="hold"/>
                                        <p:tgtEl>
                                          <p:spTgt spid="4">
                                            <p:graphicEl>
                                              <a:dgm id="{D0DA9DAD-EEB6-4C4F-9B2B-B25E5D56BDE3}"/>
                                            </p:graphicEl>
                                          </p:spTgt>
                                        </p:tgtEl>
                                        <p:attrNameLst>
                                          <p:attrName>ppt_y</p:attrName>
                                        </p:attrNameLst>
                                      </p:cBhvr>
                                      <p:tavLst>
                                        <p:tav tm="0">
                                          <p:val>
                                            <p:fltVal val="0.5"/>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grpId="0" nodeType="clickEffect">
                                  <p:stCondLst>
                                    <p:cond delay="0"/>
                                  </p:stCondLst>
                                  <p:childTnLst>
                                    <p:set>
                                      <p:cBhvr>
                                        <p:cTn id="45" dur="1" fill="hold">
                                          <p:stCondLst>
                                            <p:cond delay="0"/>
                                          </p:stCondLst>
                                        </p:cTn>
                                        <p:tgtEl>
                                          <p:spTgt spid="4">
                                            <p:graphicEl>
                                              <a:dgm id="{C817055C-3B9E-4424-A494-70042845E69D}"/>
                                            </p:graphicEl>
                                          </p:spTgt>
                                        </p:tgtEl>
                                        <p:attrNameLst>
                                          <p:attrName>style.visibility</p:attrName>
                                        </p:attrNameLst>
                                      </p:cBhvr>
                                      <p:to>
                                        <p:strVal val="visible"/>
                                      </p:to>
                                    </p:set>
                                    <p:anim calcmode="lin" valueType="num">
                                      <p:cBhvr>
                                        <p:cTn id="46" dur="500" fill="hold"/>
                                        <p:tgtEl>
                                          <p:spTgt spid="4">
                                            <p:graphicEl>
                                              <a:dgm id="{C817055C-3B9E-4424-A494-70042845E69D}"/>
                                            </p:graphicEl>
                                          </p:spTgt>
                                        </p:tgtEl>
                                        <p:attrNameLst>
                                          <p:attrName>ppt_w</p:attrName>
                                        </p:attrNameLst>
                                      </p:cBhvr>
                                      <p:tavLst>
                                        <p:tav tm="0">
                                          <p:val>
                                            <p:fltVal val="0"/>
                                          </p:val>
                                        </p:tav>
                                        <p:tav tm="100000">
                                          <p:val>
                                            <p:strVal val="#ppt_w"/>
                                          </p:val>
                                        </p:tav>
                                      </p:tavLst>
                                    </p:anim>
                                    <p:anim calcmode="lin" valueType="num">
                                      <p:cBhvr>
                                        <p:cTn id="47" dur="500" fill="hold"/>
                                        <p:tgtEl>
                                          <p:spTgt spid="4">
                                            <p:graphicEl>
                                              <a:dgm id="{C817055C-3B9E-4424-A494-70042845E69D}"/>
                                            </p:graphicEl>
                                          </p:spTgt>
                                        </p:tgtEl>
                                        <p:attrNameLst>
                                          <p:attrName>ppt_h</p:attrName>
                                        </p:attrNameLst>
                                      </p:cBhvr>
                                      <p:tavLst>
                                        <p:tav tm="0">
                                          <p:val>
                                            <p:fltVal val="0"/>
                                          </p:val>
                                        </p:tav>
                                        <p:tav tm="100000">
                                          <p:val>
                                            <p:strVal val="#ppt_h"/>
                                          </p:val>
                                        </p:tav>
                                      </p:tavLst>
                                    </p:anim>
                                    <p:animEffect transition="in" filter="fade">
                                      <p:cBhvr>
                                        <p:cTn id="48" dur="500"/>
                                        <p:tgtEl>
                                          <p:spTgt spid="4">
                                            <p:graphicEl>
                                              <a:dgm id="{C817055C-3B9E-4424-A494-70042845E69D}"/>
                                            </p:graphicEl>
                                          </p:spTgt>
                                        </p:tgtEl>
                                      </p:cBhvr>
                                    </p:animEffect>
                                    <p:anim calcmode="lin" valueType="num">
                                      <p:cBhvr>
                                        <p:cTn id="49" dur="500" fill="hold"/>
                                        <p:tgtEl>
                                          <p:spTgt spid="4">
                                            <p:graphicEl>
                                              <a:dgm id="{C817055C-3B9E-4424-A494-70042845E69D}"/>
                                            </p:graphicEl>
                                          </p:spTgt>
                                        </p:tgtEl>
                                        <p:attrNameLst>
                                          <p:attrName>ppt_x</p:attrName>
                                        </p:attrNameLst>
                                      </p:cBhvr>
                                      <p:tavLst>
                                        <p:tav tm="0">
                                          <p:val>
                                            <p:fltVal val="0.5"/>
                                          </p:val>
                                        </p:tav>
                                        <p:tav tm="100000">
                                          <p:val>
                                            <p:strVal val="#ppt_x"/>
                                          </p:val>
                                        </p:tav>
                                      </p:tavLst>
                                    </p:anim>
                                    <p:anim calcmode="lin" valueType="num">
                                      <p:cBhvr>
                                        <p:cTn id="50" dur="500" fill="hold"/>
                                        <p:tgtEl>
                                          <p:spTgt spid="4">
                                            <p:graphicEl>
                                              <a:dgm id="{C817055C-3B9E-4424-A494-70042845E69D}"/>
                                            </p:graphicEl>
                                          </p:spTgt>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4">
                                            <p:graphicEl>
                                              <a:dgm id="{AC678B46-75A6-4194-9BCC-9EB9060BDC3D}"/>
                                            </p:graphicEl>
                                          </p:spTgt>
                                        </p:tgtEl>
                                        <p:attrNameLst>
                                          <p:attrName>style.visibility</p:attrName>
                                        </p:attrNameLst>
                                      </p:cBhvr>
                                      <p:to>
                                        <p:strVal val="visible"/>
                                      </p:to>
                                    </p:set>
                                    <p:anim calcmode="lin" valueType="num">
                                      <p:cBhvr>
                                        <p:cTn id="53" dur="500" fill="hold"/>
                                        <p:tgtEl>
                                          <p:spTgt spid="4">
                                            <p:graphicEl>
                                              <a:dgm id="{AC678B46-75A6-4194-9BCC-9EB9060BDC3D}"/>
                                            </p:graphicEl>
                                          </p:spTgt>
                                        </p:tgtEl>
                                        <p:attrNameLst>
                                          <p:attrName>ppt_w</p:attrName>
                                        </p:attrNameLst>
                                      </p:cBhvr>
                                      <p:tavLst>
                                        <p:tav tm="0">
                                          <p:val>
                                            <p:fltVal val="0"/>
                                          </p:val>
                                        </p:tav>
                                        <p:tav tm="100000">
                                          <p:val>
                                            <p:strVal val="#ppt_w"/>
                                          </p:val>
                                        </p:tav>
                                      </p:tavLst>
                                    </p:anim>
                                    <p:anim calcmode="lin" valueType="num">
                                      <p:cBhvr>
                                        <p:cTn id="54" dur="500" fill="hold"/>
                                        <p:tgtEl>
                                          <p:spTgt spid="4">
                                            <p:graphicEl>
                                              <a:dgm id="{AC678B46-75A6-4194-9BCC-9EB9060BDC3D}"/>
                                            </p:graphicEl>
                                          </p:spTgt>
                                        </p:tgtEl>
                                        <p:attrNameLst>
                                          <p:attrName>ppt_h</p:attrName>
                                        </p:attrNameLst>
                                      </p:cBhvr>
                                      <p:tavLst>
                                        <p:tav tm="0">
                                          <p:val>
                                            <p:fltVal val="0"/>
                                          </p:val>
                                        </p:tav>
                                        <p:tav tm="100000">
                                          <p:val>
                                            <p:strVal val="#ppt_h"/>
                                          </p:val>
                                        </p:tav>
                                      </p:tavLst>
                                    </p:anim>
                                    <p:animEffect transition="in" filter="fade">
                                      <p:cBhvr>
                                        <p:cTn id="55" dur="500"/>
                                        <p:tgtEl>
                                          <p:spTgt spid="4">
                                            <p:graphicEl>
                                              <a:dgm id="{AC678B46-75A6-4194-9BCC-9EB9060BDC3D}"/>
                                            </p:graphicEl>
                                          </p:spTgt>
                                        </p:tgtEl>
                                      </p:cBhvr>
                                    </p:animEffect>
                                    <p:anim calcmode="lin" valueType="num">
                                      <p:cBhvr>
                                        <p:cTn id="56" dur="500" fill="hold"/>
                                        <p:tgtEl>
                                          <p:spTgt spid="4">
                                            <p:graphicEl>
                                              <a:dgm id="{AC678B46-75A6-4194-9BCC-9EB9060BDC3D}"/>
                                            </p:graphicEl>
                                          </p:spTgt>
                                        </p:tgtEl>
                                        <p:attrNameLst>
                                          <p:attrName>ppt_x</p:attrName>
                                        </p:attrNameLst>
                                      </p:cBhvr>
                                      <p:tavLst>
                                        <p:tav tm="0">
                                          <p:val>
                                            <p:fltVal val="0.5"/>
                                          </p:val>
                                        </p:tav>
                                        <p:tav tm="100000">
                                          <p:val>
                                            <p:strVal val="#ppt_x"/>
                                          </p:val>
                                        </p:tav>
                                      </p:tavLst>
                                    </p:anim>
                                    <p:anim calcmode="lin" valueType="num">
                                      <p:cBhvr>
                                        <p:cTn id="57" dur="500" fill="hold"/>
                                        <p:tgtEl>
                                          <p:spTgt spid="4">
                                            <p:graphicEl>
                                              <a:dgm id="{AC678B46-75A6-4194-9BCC-9EB9060BDC3D}"/>
                                            </p:graphicEl>
                                          </p:spTgt>
                                        </p:tgtEl>
                                        <p:attrNameLst>
                                          <p:attrName>ppt_y</p:attrName>
                                        </p:attrNameLst>
                                      </p:cBhvr>
                                      <p:tavLst>
                                        <p:tav tm="0">
                                          <p:val>
                                            <p:fltVal val="0.5"/>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528" fill="hold" grpId="0" nodeType="clickEffect">
                                  <p:stCondLst>
                                    <p:cond delay="0"/>
                                  </p:stCondLst>
                                  <p:childTnLst>
                                    <p:set>
                                      <p:cBhvr>
                                        <p:cTn id="61" dur="1" fill="hold">
                                          <p:stCondLst>
                                            <p:cond delay="0"/>
                                          </p:stCondLst>
                                        </p:cTn>
                                        <p:tgtEl>
                                          <p:spTgt spid="4">
                                            <p:graphicEl>
                                              <a:dgm id="{98B4C0C6-DDE4-418C-97B9-83946529AEA3}"/>
                                            </p:graphicEl>
                                          </p:spTgt>
                                        </p:tgtEl>
                                        <p:attrNameLst>
                                          <p:attrName>style.visibility</p:attrName>
                                        </p:attrNameLst>
                                      </p:cBhvr>
                                      <p:to>
                                        <p:strVal val="visible"/>
                                      </p:to>
                                    </p:set>
                                    <p:anim calcmode="lin" valueType="num">
                                      <p:cBhvr>
                                        <p:cTn id="62" dur="500" fill="hold"/>
                                        <p:tgtEl>
                                          <p:spTgt spid="4">
                                            <p:graphicEl>
                                              <a:dgm id="{98B4C0C6-DDE4-418C-97B9-83946529AEA3}"/>
                                            </p:graphicEl>
                                          </p:spTgt>
                                        </p:tgtEl>
                                        <p:attrNameLst>
                                          <p:attrName>ppt_w</p:attrName>
                                        </p:attrNameLst>
                                      </p:cBhvr>
                                      <p:tavLst>
                                        <p:tav tm="0">
                                          <p:val>
                                            <p:fltVal val="0"/>
                                          </p:val>
                                        </p:tav>
                                        <p:tav tm="100000">
                                          <p:val>
                                            <p:strVal val="#ppt_w"/>
                                          </p:val>
                                        </p:tav>
                                      </p:tavLst>
                                    </p:anim>
                                    <p:anim calcmode="lin" valueType="num">
                                      <p:cBhvr>
                                        <p:cTn id="63" dur="500" fill="hold"/>
                                        <p:tgtEl>
                                          <p:spTgt spid="4">
                                            <p:graphicEl>
                                              <a:dgm id="{98B4C0C6-DDE4-418C-97B9-83946529AEA3}"/>
                                            </p:graphicEl>
                                          </p:spTgt>
                                        </p:tgtEl>
                                        <p:attrNameLst>
                                          <p:attrName>ppt_h</p:attrName>
                                        </p:attrNameLst>
                                      </p:cBhvr>
                                      <p:tavLst>
                                        <p:tav tm="0">
                                          <p:val>
                                            <p:fltVal val="0"/>
                                          </p:val>
                                        </p:tav>
                                        <p:tav tm="100000">
                                          <p:val>
                                            <p:strVal val="#ppt_h"/>
                                          </p:val>
                                        </p:tav>
                                      </p:tavLst>
                                    </p:anim>
                                    <p:animEffect transition="in" filter="fade">
                                      <p:cBhvr>
                                        <p:cTn id="64" dur="500"/>
                                        <p:tgtEl>
                                          <p:spTgt spid="4">
                                            <p:graphicEl>
                                              <a:dgm id="{98B4C0C6-DDE4-418C-97B9-83946529AEA3}"/>
                                            </p:graphicEl>
                                          </p:spTgt>
                                        </p:tgtEl>
                                      </p:cBhvr>
                                    </p:animEffect>
                                    <p:anim calcmode="lin" valueType="num">
                                      <p:cBhvr>
                                        <p:cTn id="65" dur="500" fill="hold"/>
                                        <p:tgtEl>
                                          <p:spTgt spid="4">
                                            <p:graphicEl>
                                              <a:dgm id="{98B4C0C6-DDE4-418C-97B9-83946529AEA3}"/>
                                            </p:graphicEl>
                                          </p:spTgt>
                                        </p:tgtEl>
                                        <p:attrNameLst>
                                          <p:attrName>ppt_x</p:attrName>
                                        </p:attrNameLst>
                                      </p:cBhvr>
                                      <p:tavLst>
                                        <p:tav tm="0">
                                          <p:val>
                                            <p:fltVal val="0.5"/>
                                          </p:val>
                                        </p:tav>
                                        <p:tav tm="100000">
                                          <p:val>
                                            <p:strVal val="#ppt_x"/>
                                          </p:val>
                                        </p:tav>
                                      </p:tavLst>
                                    </p:anim>
                                    <p:anim calcmode="lin" valueType="num">
                                      <p:cBhvr>
                                        <p:cTn id="66" dur="500" fill="hold"/>
                                        <p:tgtEl>
                                          <p:spTgt spid="4">
                                            <p:graphicEl>
                                              <a:dgm id="{98B4C0C6-DDE4-418C-97B9-83946529AEA3}"/>
                                            </p:graphicEl>
                                          </p:spTgt>
                                        </p:tgtEl>
                                        <p:attrNameLst>
                                          <p:attrName>ppt_y</p:attrName>
                                        </p:attrNameLst>
                                      </p:cBhvr>
                                      <p:tavLst>
                                        <p:tav tm="0">
                                          <p:val>
                                            <p:fltVal val="0.5"/>
                                          </p:val>
                                        </p:tav>
                                        <p:tav tm="100000">
                                          <p:val>
                                            <p:strVal val="#ppt_y"/>
                                          </p:val>
                                        </p:tav>
                                      </p:tavLst>
                                    </p:anim>
                                  </p:childTnLst>
                                </p:cTn>
                              </p:par>
                              <p:par>
                                <p:cTn id="67" presetID="53" presetClass="entr" presetSubtype="528" fill="hold" grpId="0" nodeType="withEffect">
                                  <p:stCondLst>
                                    <p:cond delay="0"/>
                                  </p:stCondLst>
                                  <p:childTnLst>
                                    <p:set>
                                      <p:cBhvr>
                                        <p:cTn id="68" dur="1" fill="hold">
                                          <p:stCondLst>
                                            <p:cond delay="0"/>
                                          </p:stCondLst>
                                        </p:cTn>
                                        <p:tgtEl>
                                          <p:spTgt spid="4">
                                            <p:graphicEl>
                                              <a:dgm id="{8A164F05-C58E-409A-8076-FFDEA07BB293}"/>
                                            </p:graphicEl>
                                          </p:spTgt>
                                        </p:tgtEl>
                                        <p:attrNameLst>
                                          <p:attrName>style.visibility</p:attrName>
                                        </p:attrNameLst>
                                      </p:cBhvr>
                                      <p:to>
                                        <p:strVal val="visible"/>
                                      </p:to>
                                    </p:set>
                                    <p:anim calcmode="lin" valueType="num">
                                      <p:cBhvr>
                                        <p:cTn id="69" dur="500" fill="hold"/>
                                        <p:tgtEl>
                                          <p:spTgt spid="4">
                                            <p:graphicEl>
                                              <a:dgm id="{8A164F05-C58E-409A-8076-FFDEA07BB293}"/>
                                            </p:graphicEl>
                                          </p:spTgt>
                                        </p:tgtEl>
                                        <p:attrNameLst>
                                          <p:attrName>ppt_w</p:attrName>
                                        </p:attrNameLst>
                                      </p:cBhvr>
                                      <p:tavLst>
                                        <p:tav tm="0">
                                          <p:val>
                                            <p:fltVal val="0"/>
                                          </p:val>
                                        </p:tav>
                                        <p:tav tm="100000">
                                          <p:val>
                                            <p:strVal val="#ppt_w"/>
                                          </p:val>
                                        </p:tav>
                                      </p:tavLst>
                                    </p:anim>
                                    <p:anim calcmode="lin" valueType="num">
                                      <p:cBhvr>
                                        <p:cTn id="70" dur="500" fill="hold"/>
                                        <p:tgtEl>
                                          <p:spTgt spid="4">
                                            <p:graphicEl>
                                              <a:dgm id="{8A164F05-C58E-409A-8076-FFDEA07BB293}"/>
                                            </p:graphicEl>
                                          </p:spTgt>
                                        </p:tgtEl>
                                        <p:attrNameLst>
                                          <p:attrName>ppt_h</p:attrName>
                                        </p:attrNameLst>
                                      </p:cBhvr>
                                      <p:tavLst>
                                        <p:tav tm="0">
                                          <p:val>
                                            <p:fltVal val="0"/>
                                          </p:val>
                                        </p:tav>
                                        <p:tav tm="100000">
                                          <p:val>
                                            <p:strVal val="#ppt_h"/>
                                          </p:val>
                                        </p:tav>
                                      </p:tavLst>
                                    </p:anim>
                                    <p:animEffect transition="in" filter="fade">
                                      <p:cBhvr>
                                        <p:cTn id="71" dur="500"/>
                                        <p:tgtEl>
                                          <p:spTgt spid="4">
                                            <p:graphicEl>
                                              <a:dgm id="{8A164F05-C58E-409A-8076-FFDEA07BB293}"/>
                                            </p:graphicEl>
                                          </p:spTgt>
                                        </p:tgtEl>
                                      </p:cBhvr>
                                    </p:animEffect>
                                    <p:anim calcmode="lin" valueType="num">
                                      <p:cBhvr>
                                        <p:cTn id="72" dur="500" fill="hold"/>
                                        <p:tgtEl>
                                          <p:spTgt spid="4">
                                            <p:graphicEl>
                                              <a:dgm id="{8A164F05-C58E-409A-8076-FFDEA07BB293}"/>
                                            </p:graphicEl>
                                          </p:spTgt>
                                        </p:tgtEl>
                                        <p:attrNameLst>
                                          <p:attrName>ppt_x</p:attrName>
                                        </p:attrNameLst>
                                      </p:cBhvr>
                                      <p:tavLst>
                                        <p:tav tm="0">
                                          <p:val>
                                            <p:fltVal val="0.5"/>
                                          </p:val>
                                        </p:tav>
                                        <p:tav tm="100000">
                                          <p:val>
                                            <p:strVal val="#ppt_x"/>
                                          </p:val>
                                        </p:tav>
                                      </p:tavLst>
                                    </p:anim>
                                    <p:anim calcmode="lin" valueType="num">
                                      <p:cBhvr>
                                        <p:cTn id="73" dur="500" fill="hold"/>
                                        <p:tgtEl>
                                          <p:spTgt spid="4">
                                            <p:graphicEl>
                                              <a:dgm id="{8A164F05-C58E-409A-8076-FFDEA07BB293}"/>
                                            </p:graphicEl>
                                          </p:spTgt>
                                        </p:tgtEl>
                                        <p:attrNameLst>
                                          <p:attrName>ppt_y</p:attrName>
                                        </p:attrNameLst>
                                      </p:cBhvr>
                                      <p:tavLst>
                                        <p:tav tm="0">
                                          <p:val>
                                            <p:fltVal val="0.5"/>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528" fill="hold" grpId="0" nodeType="clickEffect">
                                  <p:stCondLst>
                                    <p:cond delay="0"/>
                                  </p:stCondLst>
                                  <p:childTnLst>
                                    <p:set>
                                      <p:cBhvr>
                                        <p:cTn id="77" dur="1" fill="hold">
                                          <p:stCondLst>
                                            <p:cond delay="0"/>
                                          </p:stCondLst>
                                        </p:cTn>
                                        <p:tgtEl>
                                          <p:spTgt spid="4">
                                            <p:graphicEl>
                                              <a:dgm id="{31E21BE7-81B8-4D15-90FA-5303E12A1579}"/>
                                            </p:graphicEl>
                                          </p:spTgt>
                                        </p:tgtEl>
                                        <p:attrNameLst>
                                          <p:attrName>style.visibility</p:attrName>
                                        </p:attrNameLst>
                                      </p:cBhvr>
                                      <p:to>
                                        <p:strVal val="visible"/>
                                      </p:to>
                                    </p:set>
                                    <p:anim calcmode="lin" valueType="num">
                                      <p:cBhvr>
                                        <p:cTn id="78" dur="500" fill="hold"/>
                                        <p:tgtEl>
                                          <p:spTgt spid="4">
                                            <p:graphicEl>
                                              <a:dgm id="{31E21BE7-81B8-4D15-90FA-5303E12A1579}"/>
                                            </p:graphicEl>
                                          </p:spTgt>
                                        </p:tgtEl>
                                        <p:attrNameLst>
                                          <p:attrName>ppt_w</p:attrName>
                                        </p:attrNameLst>
                                      </p:cBhvr>
                                      <p:tavLst>
                                        <p:tav tm="0">
                                          <p:val>
                                            <p:fltVal val="0"/>
                                          </p:val>
                                        </p:tav>
                                        <p:tav tm="100000">
                                          <p:val>
                                            <p:strVal val="#ppt_w"/>
                                          </p:val>
                                        </p:tav>
                                      </p:tavLst>
                                    </p:anim>
                                    <p:anim calcmode="lin" valueType="num">
                                      <p:cBhvr>
                                        <p:cTn id="79" dur="500" fill="hold"/>
                                        <p:tgtEl>
                                          <p:spTgt spid="4">
                                            <p:graphicEl>
                                              <a:dgm id="{31E21BE7-81B8-4D15-90FA-5303E12A1579}"/>
                                            </p:graphicEl>
                                          </p:spTgt>
                                        </p:tgtEl>
                                        <p:attrNameLst>
                                          <p:attrName>ppt_h</p:attrName>
                                        </p:attrNameLst>
                                      </p:cBhvr>
                                      <p:tavLst>
                                        <p:tav tm="0">
                                          <p:val>
                                            <p:fltVal val="0"/>
                                          </p:val>
                                        </p:tav>
                                        <p:tav tm="100000">
                                          <p:val>
                                            <p:strVal val="#ppt_h"/>
                                          </p:val>
                                        </p:tav>
                                      </p:tavLst>
                                    </p:anim>
                                    <p:animEffect transition="in" filter="fade">
                                      <p:cBhvr>
                                        <p:cTn id="80" dur="500"/>
                                        <p:tgtEl>
                                          <p:spTgt spid="4">
                                            <p:graphicEl>
                                              <a:dgm id="{31E21BE7-81B8-4D15-90FA-5303E12A1579}"/>
                                            </p:graphicEl>
                                          </p:spTgt>
                                        </p:tgtEl>
                                      </p:cBhvr>
                                    </p:animEffect>
                                    <p:anim calcmode="lin" valueType="num">
                                      <p:cBhvr>
                                        <p:cTn id="81" dur="500" fill="hold"/>
                                        <p:tgtEl>
                                          <p:spTgt spid="4">
                                            <p:graphicEl>
                                              <a:dgm id="{31E21BE7-81B8-4D15-90FA-5303E12A1579}"/>
                                            </p:graphicEl>
                                          </p:spTgt>
                                        </p:tgtEl>
                                        <p:attrNameLst>
                                          <p:attrName>ppt_x</p:attrName>
                                        </p:attrNameLst>
                                      </p:cBhvr>
                                      <p:tavLst>
                                        <p:tav tm="0">
                                          <p:val>
                                            <p:fltVal val="0.5"/>
                                          </p:val>
                                        </p:tav>
                                        <p:tav tm="100000">
                                          <p:val>
                                            <p:strVal val="#ppt_x"/>
                                          </p:val>
                                        </p:tav>
                                      </p:tavLst>
                                    </p:anim>
                                    <p:anim calcmode="lin" valueType="num">
                                      <p:cBhvr>
                                        <p:cTn id="82" dur="500" fill="hold"/>
                                        <p:tgtEl>
                                          <p:spTgt spid="4">
                                            <p:graphicEl>
                                              <a:dgm id="{31E21BE7-81B8-4D15-90FA-5303E12A1579}"/>
                                            </p:graphicEl>
                                          </p:spTgt>
                                        </p:tgtEl>
                                        <p:attrNameLst>
                                          <p:attrName>ppt_y</p:attrName>
                                        </p:attrNameLst>
                                      </p:cBhvr>
                                      <p:tavLst>
                                        <p:tav tm="0">
                                          <p:val>
                                            <p:fltVal val="0.5"/>
                                          </p:val>
                                        </p:tav>
                                        <p:tav tm="100000">
                                          <p:val>
                                            <p:strVal val="#ppt_y"/>
                                          </p:val>
                                        </p:tav>
                                      </p:tavLst>
                                    </p:anim>
                                  </p:childTnLst>
                                </p:cTn>
                              </p:par>
                              <p:par>
                                <p:cTn id="83" presetID="53" presetClass="entr" presetSubtype="528" fill="hold" grpId="0" nodeType="withEffect">
                                  <p:stCondLst>
                                    <p:cond delay="0"/>
                                  </p:stCondLst>
                                  <p:childTnLst>
                                    <p:set>
                                      <p:cBhvr>
                                        <p:cTn id="84" dur="1" fill="hold">
                                          <p:stCondLst>
                                            <p:cond delay="0"/>
                                          </p:stCondLst>
                                        </p:cTn>
                                        <p:tgtEl>
                                          <p:spTgt spid="4">
                                            <p:graphicEl>
                                              <a:dgm id="{68D720A4-8797-4CF5-8A20-EFCCB05C5C58}"/>
                                            </p:graphicEl>
                                          </p:spTgt>
                                        </p:tgtEl>
                                        <p:attrNameLst>
                                          <p:attrName>style.visibility</p:attrName>
                                        </p:attrNameLst>
                                      </p:cBhvr>
                                      <p:to>
                                        <p:strVal val="visible"/>
                                      </p:to>
                                    </p:set>
                                    <p:anim calcmode="lin" valueType="num">
                                      <p:cBhvr>
                                        <p:cTn id="85" dur="500" fill="hold"/>
                                        <p:tgtEl>
                                          <p:spTgt spid="4">
                                            <p:graphicEl>
                                              <a:dgm id="{68D720A4-8797-4CF5-8A20-EFCCB05C5C58}"/>
                                            </p:graphicEl>
                                          </p:spTgt>
                                        </p:tgtEl>
                                        <p:attrNameLst>
                                          <p:attrName>ppt_w</p:attrName>
                                        </p:attrNameLst>
                                      </p:cBhvr>
                                      <p:tavLst>
                                        <p:tav tm="0">
                                          <p:val>
                                            <p:fltVal val="0"/>
                                          </p:val>
                                        </p:tav>
                                        <p:tav tm="100000">
                                          <p:val>
                                            <p:strVal val="#ppt_w"/>
                                          </p:val>
                                        </p:tav>
                                      </p:tavLst>
                                    </p:anim>
                                    <p:anim calcmode="lin" valueType="num">
                                      <p:cBhvr>
                                        <p:cTn id="86" dur="500" fill="hold"/>
                                        <p:tgtEl>
                                          <p:spTgt spid="4">
                                            <p:graphicEl>
                                              <a:dgm id="{68D720A4-8797-4CF5-8A20-EFCCB05C5C58}"/>
                                            </p:graphicEl>
                                          </p:spTgt>
                                        </p:tgtEl>
                                        <p:attrNameLst>
                                          <p:attrName>ppt_h</p:attrName>
                                        </p:attrNameLst>
                                      </p:cBhvr>
                                      <p:tavLst>
                                        <p:tav tm="0">
                                          <p:val>
                                            <p:fltVal val="0"/>
                                          </p:val>
                                        </p:tav>
                                        <p:tav tm="100000">
                                          <p:val>
                                            <p:strVal val="#ppt_h"/>
                                          </p:val>
                                        </p:tav>
                                      </p:tavLst>
                                    </p:anim>
                                    <p:animEffect transition="in" filter="fade">
                                      <p:cBhvr>
                                        <p:cTn id="87" dur="500"/>
                                        <p:tgtEl>
                                          <p:spTgt spid="4">
                                            <p:graphicEl>
                                              <a:dgm id="{68D720A4-8797-4CF5-8A20-EFCCB05C5C58}"/>
                                            </p:graphicEl>
                                          </p:spTgt>
                                        </p:tgtEl>
                                      </p:cBhvr>
                                    </p:animEffect>
                                    <p:anim calcmode="lin" valueType="num">
                                      <p:cBhvr>
                                        <p:cTn id="88" dur="500" fill="hold"/>
                                        <p:tgtEl>
                                          <p:spTgt spid="4">
                                            <p:graphicEl>
                                              <a:dgm id="{68D720A4-8797-4CF5-8A20-EFCCB05C5C58}"/>
                                            </p:graphicEl>
                                          </p:spTgt>
                                        </p:tgtEl>
                                        <p:attrNameLst>
                                          <p:attrName>ppt_x</p:attrName>
                                        </p:attrNameLst>
                                      </p:cBhvr>
                                      <p:tavLst>
                                        <p:tav tm="0">
                                          <p:val>
                                            <p:fltVal val="0.5"/>
                                          </p:val>
                                        </p:tav>
                                        <p:tav tm="100000">
                                          <p:val>
                                            <p:strVal val="#ppt_x"/>
                                          </p:val>
                                        </p:tav>
                                      </p:tavLst>
                                    </p:anim>
                                    <p:anim calcmode="lin" valueType="num">
                                      <p:cBhvr>
                                        <p:cTn id="89" dur="500" fill="hold"/>
                                        <p:tgtEl>
                                          <p:spTgt spid="4">
                                            <p:graphicEl>
                                              <a:dgm id="{68D720A4-8797-4CF5-8A20-EFCCB05C5C58}"/>
                                            </p:graphic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a:extLst>
              <a:ext uri="{FF2B5EF4-FFF2-40B4-BE49-F238E27FC236}">
                <a16:creationId xmlns:a16="http://schemas.microsoft.com/office/drawing/2014/main" xmlns="" id="{EE82B4D6-FC5A-1A71-F537-90BFCFF0B23A}"/>
              </a:ext>
            </a:extLst>
          </p:cNvPr>
          <p:cNvGraphicFramePr>
            <a:graphicFrameLocks noGrp="1"/>
          </p:cNvGraphicFramePr>
          <p:nvPr>
            <p:ph idx="1"/>
            <p:extLst>
              <p:ext uri="{D42A27DB-BD31-4B8C-83A1-F6EECF244321}">
                <p14:modId xmlns:p14="http://schemas.microsoft.com/office/powerpoint/2010/main" val="399028762"/>
              </p:ext>
            </p:extLst>
          </p:nvPr>
        </p:nvGraphicFramePr>
        <p:xfrm>
          <a:off x="852056" y="2086120"/>
          <a:ext cx="10661073"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111297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4">
                                            <p:graphicEl>
                                              <a:dgm id="{66C4D124-9E20-41C0-81D5-4FF5BA620257}"/>
                                            </p:graphicEl>
                                          </p:spTgt>
                                        </p:tgtEl>
                                        <p:attrNameLst>
                                          <p:attrName>style.visibility</p:attrName>
                                        </p:attrNameLst>
                                      </p:cBhvr>
                                      <p:to>
                                        <p:strVal val="visible"/>
                                      </p:to>
                                    </p:set>
                                    <p:anim calcmode="lin" valueType="num">
                                      <p:cBhvr>
                                        <p:cTn id="7" dur="500" fill="hold"/>
                                        <p:tgtEl>
                                          <p:spTgt spid="4">
                                            <p:graphicEl>
                                              <a:dgm id="{66C4D124-9E20-41C0-81D5-4FF5BA620257}"/>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66C4D124-9E20-41C0-81D5-4FF5BA620257}"/>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66C4D124-9E20-41C0-81D5-4FF5BA620257}"/>
                                            </p:graphicEl>
                                          </p:spTgt>
                                        </p:tgtEl>
                                      </p:cBhvr>
                                    </p:animEffect>
                                    <p:anim calcmode="lin" valueType="num">
                                      <p:cBhvr>
                                        <p:cTn id="10" dur="500" fill="hold"/>
                                        <p:tgtEl>
                                          <p:spTgt spid="4">
                                            <p:graphicEl>
                                              <a:dgm id="{66C4D124-9E20-41C0-81D5-4FF5BA620257}"/>
                                            </p:graphicEl>
                                          </p:spTgt>
                                        </p:tgtEl>
                                        <p:attrNameLst>
                                          <p:attrName>ppt_x</p:attrName>
                                        </p:attrNameLst>
                                      </p:cBhvr>
                                      <p:tavLst>
                                        <p:tav tm="0">
                                          <p:val>
                                            <p:fltVal val="0.5"/>
                                          </p:val>
                                        </p:tav>
                                        <p:tav tm="100000">
                                          <p:val>
                                            <p:strVal val="#ppt_x"/>
                                          </p:val>
                                        </p:tav>
                                      </p:tavLst>
                                    </p:anim>
                                    <p:anim calcmode="lin" valueType="num">
                                      <p:cBhvr>
                                        <p:cTn id="11" dur="500" fill="hold"/>
                                        <p:tgtEl>
                                          <p:spTgt spid="4">
                                            <p:graphicEl>
                                              <a:dgm id="{66C4D124-9E20-41C0-81D5-4FF5BA620257}"/>
                                            </p:graphicEl>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graphicEl>
                                              <a:dgm id="{0F402556-ED24-487B-B471-00AE2FF07466}"/>
                                            </p:graphicEl>
                                          </p:spTgt>
                                        </p:tgtEl>
                                        <p:attrNameLst>
                                          <p:attrName>style.visibility</p:attrName>
                                        </p:attrNameLst>
                                      </p:cBhvr>
                                      <p:to>
                                        <p:strVal val="visible"/>
                                      </p:to>
                                    </p:set>
                                    <p:anim calcmode="lin" valueType="num">
                                      <p:cBhvr>
                                        <p:cTn id="14" dur="500" fill="hold"/>
                                        <p:tgtEl>
                                          <p:spTgt spid="4">
                                            <p:graphicEl>
                                              <a:dgm id="{0F402556-ED24-487B-B471-00AE2FF07466}"/>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0F402556-ED24-487B-B471-00AE2FF07466}"/>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0F402556-ED24-487B-B471-00AE2FF07466}"/>
                                            </p:graphicEl>
                                          </p:spTgt>
                                        </p:tgtEl>
                                      </p:cBhvr>
                                    </p:animEffect>
                                    <p:anim calcmode="lin" valueType="num">
                                      <p:cBhvr>
                                        <p:cTn id="17" dur="500" fill="hold"/>
                                        <p:tgtEl>
                                          <p:spTgt spid="4">
                                            <p:graphicEl>
                                              <a:dgm id="{0F402556-ED24-487B-B471-00AE2FF07466}"/>
                                            </p:graphicEl>
                                          </p:spTgt>
                                        </p:tgtEl>
                                        <p:attrNameLst>
                                          <p:attrName>ppt_x</p:attrName>
                                        </p:attrNameLst>
                                      </p:cBhvr>
                                      <p:tavLst>
                                        <p:tav tm="0">
                                          <p:val>
                                            <p:fltVal val="0.5"/>
                                          </p:val>
                                        </p:tav>
                                        <p:tav tm="100000">
                                          <p:val>
                                            <p:strVal val="#ppt_x"/>
                                          </p:val>
                                        </p:tav>
                                      </p:tavLst>
                                    </p:anim>
                                    <p:anim calcmode="lin" valueType="num">
                                      <p:cBhvr>
                                        <p:cTn id="18" dur="500" fill="hold"/>
                                        <p:tgtEl>
                                          <p:spTgt spid="4">
                                            <p:graphicEl>
                                              <a:dgm id="{0F402556-ED24-487B-B471-00AE2FF07466}"/>
                                            </p:graphicEl>
                                          </p:spTgt>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528" fill="hold" grpId="0" nodeType="clickEffect">
                                  <p:stCondLst>
                                    <p:cond delay="0"/>
                                  </p:stCondLst>
                                  <p:childTnLst>
                                    <p:set>
                                      <p:cBhvr>
                                        <p:cTn id="22" dur="1" fill="hold">
                                          <p:stCondLst>
                                            <p:cond delay="0"/>
                                          </p:stCondLst>
                                        </p:cTn>
                                        <p:tgtEl>
                                          <p:spTgt spid="4">
                                            <p:graphicEl>
                                              <a:dgm id="{427B8086-DD4C-49F0-BD97-0BBDAC8ECB42}"/>
                                            </p:graphicEl>
                                          </p:spTgt>
                                        </p:tgtEl>
                                        <p:attrNameLst>
                                          <p:attrName>style.visibility</p:attrName>
                                        </p:attrNameLst>
                                      </p:cBhvr>
                                      <p:to>
                                        <p:strVal val="visible"/>
                                      </p:to>
                                    </p:set>
                                    <p:anim calcmode="lin" valueType="num">
                                      <p:cBhvr>
                                        <p:cTn id="23" dur="500" fill="hold"/>
                                        <p:tgtEl>
                                          <p:spTgt spid="4">
                                            <p:graphicEl>
                                              <a:dgm id="{427B8086-DD4C-49F0-BD97-0BBDAC8ECB42}"/>
                                            </p:graphicEl>
                                          </p:spTgt>
                                        </p:tgtEl>
                                        <p:attrNameLst>
                                          <p:attrName>ppt_w</p:attrName>
                                        </p:attrNameLst>
                                      </p:cBhvr>
                                      <p:tavLst>
                                        <p:tav tm="0">
                                          <p:val>
                                            <p:fltVal val="0"/>
                                          </p:val>
                                        </p:tav>
                                        <p:tav tm="100000">
                                          <p:val>
                                            <p:strVal val="#ppt_w"/>
                                          </p:val>
                                        </p:tav>
                                      </p:tavLst>
                                    </p:anim>
                                    <p:anim calcmode="lin" valueType="num">
                                      <p:cBhvr>
                                        <p:cTn id="24" dur="500" fill="hold"/>
                                        <p:tgtEl>
                                          <p:spTgt spid="4">
                                            <p:graphicEl>
                                              <a:dgm id="{427B8086-DD4C-49F0-BD97-0BBDAC8ECB42}"/>
                                            </p:graphicEl>
                                          </p:spTgt>
                                        </p:tgtEl>
                                        <p:attrNameLst>
                                          <p:attrName>ppt_h</p:attrName>
                                        </p:attrNameLst>
                                      </p:cBhvr>
                                      <p:tavLst>
                                        <p:tav tm="0">
                                          <p:val>
                                            <p:fltVal val="0"/>
                                          </p:val>
                                        </p:tav>
                                        <p:tav tm="100000">
                                          <p:val>
                                            <p:strVal val="#ppt_h"/>
                                          </p:val>
                                        </p:tav>
                                      </p:tavLst>
                                    </p:anim>
                                    <p:animEffect transition="in" filter="fade">
                                      <p:cBhvr>
                                        <p:cTn id="25" dur="500"/>
                                        <p:tgtEl>
                                          <p:spTgt spid="4">
                                            <p:graphicEl>
                                              <a:dgm id="{427B8086-DD4C-49F0-BD97-0BBDAC8ECB42}"/>
                                            </p:graphicEl>
                                          </p:spTgt>
                                        </p:tgtEl>
                                      </p:cBhvr>
                                    </p:animEffect>
                                    <p:anim calcmode="lin" valueType="num">
                                      <p:cBhvr>
                                        <p:cTn id="26" dur="500" fill="hold"/>
                                        <p:tgtEl>
                                          <p:spTgt spid="4">
                                            <p:graphicEl>
                                              <a:dgm id="{427B8086-DD4C-49F0-BD97-0BBDAC8ECB42}"/>
                                            </p:graphicEl>
                                          </p:spTgt>
                                        </p:tgtEl>
                                        <p:attrNameLst>
                                          <p:attrName>ppt_x</p:attrName>
                                        </p:attrNameLst>
                                      </p:cBhvr>
                                      <p:tavLst>
                                        <p:tav tm="0">
                                          <p:val>
                                            <p:fltVal val="0.5"/>
                                          </p:val>
                                        </p:tav>
                                        <p:tav tm="100000">
                                          <p:val>
                                            <p:strVal val="#ppt_x"/>
                                          </p:val>
                                        </p:tav>
                                      </p:tavLst>
                                    </p:anim>
                                    <p:anim calcmode="lin" valueType="num">
                                      <p:cBhvr>
                                        <p:cTn id="27" dur="500" fill="hold"/>
                                        <p:tgtEl>
                                          <p:spTgt spid="4">
                                            <p:graphicEl>
                                              <a:dgm id="{427B8086-DD4C-49F0-BD97-0BBDAC8ECB42}"/>
                                            </p:graphicEl>
                                          </p:spTgt>
                                        </p:tgtEl>
                                        <p:attrNameLst>
                                          <p:attrName>ppt_y</p:attrName>
                                        </p:attrNameLst>
                                      </p:cBhvr>
                                      <p:tavLst>
                                        <p:tav tm="0">
                                          <p:val>
                                            <p:fltVal val="0.5"/>
                                          </p:val>
                                        </p:tav>
                                        <p:tav tm="100000">
                                          <p:val>
                                            <p:strVal val="#ppt_y"/>
                                          </p:val>
                                        </p:tav>
                                      </p:tavLst>
                                    </p:anim>
                                  </p:childTnLst>
                                </p:cTn>
                              </p:par>
                              <p:par>
                                <p:cTn id="28" presetID="53" presetClass="entr" presetSubtype="528" fill="hold" grpId="0" nodeType="withEffect">
                                  <p:stCondLst>
                                    <p:cond delay="0"/>
                                  </p:stCondLst>
                                  <p:childTnLst>
                                    <p:set>
                                      <p:cBhvr>
                                        <p:cTn id="29" dur="1" fill="hold">
                                          <p:stCondLst>
                                            <p:cond delay="0"/>
                                          </p:stCondLst>
                                        </p:cTn>
                                        <p:tgtEl>
                                          <p:spTgt spid="4">
                                            <p:graphicEl>
                                              <a:dgm id="{926F58B3-5342-47C5-A459-ECEA2EA3DD38}"/>
                                            </p:graphicEl>
                                          </p:spTgt>
                                        </p:tgtEl>
                                        <p:attrNameLst>
                                          <p:attrName>style.visibility</p:attrName>
                                        </p:attrNameLst>
                                      </p:cBhvr>
                                      <p:to>
                                        <p:strVal val="visible"/>
                                      </p:to>
                                    </p:set>
                                    <p:anim calcmode="lin" valueType="num">
                                      <p:cBhvr>
                                        <p:cTn id="30" dur="500" fill="hold"/>
                                        <p:tgtEl>
                                          <p:spTgt spid="4">
                                            <p:graphicEl>
                                              <a:dgm id="{926F58B3-5342-47C5-A459-ECEA2EA3DD38}"/>
                                            </p:graphicEl>
                                          </p:spTgt>
                                        </p:tgtEl>
                                        <p:attrNameLst>
                                          <p:attrName>ppt_w</p:attrName>
                                        </p:attrNameLst>
                                      </p:cBhvr>
                                      <p:tavLst>
                                        <p:tav tm="0">
                                          <p:val>
                                            <p:fltVal val="0"/>
                                          </p:val>
                                        </p:tav>
                                        <p:tav tm="100000">
                                          <p:val>
                                            <p:strVal val="#ppt_w"/>
                                          </p:val>
                                        </p:tav>
                                      </p:tavLst>
                                    </p:anim>
                                    <p:anim calcmode="lin" valueType="num">
                                      <p:cBhvr>
                                        <p:cTn id="31" dur="500" fill="hold"/>
                                        <p:tgtEl>
                                          <p:spTgt spid="4">
                                            <p:graphicEl>
                                              <a:dgm id="{926F58B3-5342-47C5-A459-ECEA2EA3DD38}"/>
                                            </p:graphicEl>
                                          </p:spTgt>
                                        </p:tgtEl>
                                        <p:attrNameLst>
                                          <p:attrName>ppt_h</p:attrName>
                                        </p:attrNameLst>
                                      </p:cBhvr>
                                      <p:tavLst>
                                        <p:tav tm="0">
                                          <p:val>
                                            <p:fltVal val="0"/>
                                          </p:val>
                                        </p:tav>
                                        <p:tav tm="100000">
                                          <p:val>
                                            <p:strVal val="#ppt_h"/>
                                          </p:val>
                                        </p:tav>
                                      </p:tavLst>
                                    </p:anim>
                                    <p:animEffect transition="in" filter="fade">
                                      <p:cBhvr>
                                        <p:cTn id="32" dur="500"/>
                                        <p:tgtEl>
                                          <p:spTgt spid="4">
                                            <p:graphicEl>
                                              <a:dgm id="{926F58B3-5342-47C5-A459-ECEA2EA3DD38}"/>
                                            </p:graphicEl>
                                          </p:spTgt>
                                        </p:tgtEl>
                                      </p:cBhvr>
                                    </p:animEffect>
                                    <p:anim calcmode="lin" valueType="num">
                                      <p:cBhvr>
                                        <p:cTn id="33" dur="500" fill="hold"/>
                                        <p:tgtEl>
                                          <p:spTgt spid="4">
                                            <p:graphicEl>
                                              <a:dgm id="{926F58B3-5342-47C5-A459-ECEA2EA3DD38}"/>
                                            </p:graphicEl>
                                          </p:spTgt>
                                        </p:tgtEl>
                                        <p:attrNameLst>
                                          <p:attrName>ppt_x</p:attrName>
                                        </p:attrNameLst>
                                      </p:cBhvr>
                                      <p:tavLst>
                                        <p:tav tm="0">
                                          <p:val>
                                            <p:fltVal val="0.5"/>
                                          </p:val>
                                        </p:tav>
                                        <p:tav tm="100000">
                                          <p:val>
                                            <p:strVal val="#ppt_x"/>
                                          </p:val>
                                        </p:tav>
                                      </p:tavLst>
                                    </p:anim>
                                    <p:anim calcmode="lin" valueType="num">
                                      <p:cBhvr>
                                        <p:cTn id="34" dur="500" fill="hold"/>
                                        <p:tgtEl>
                                          <p:spTgt spid="4">
                                            <p:graphicEl>
                                              <a:dgm id="{926F58B3-5342-47C5-A459-ECEA2EA3DD38}"/>
                                            </p:graphic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
            <a:ext cx="10550235" cy="1316181"/>
          </a:xfrm>
        </p:spPr>
        <p:txBody>
          <a:bodyPr/>
          <a:lstStyle/>
          <a:p>
            <a:pPr algn="ct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IMAGE</a:t>
            </a:r>
            <a:r>
              <a:rPr lang="en-US" cap="none" dirty="0"/>
              <a:t> </a:t>
            </a: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FORMATION</a:t>
            </a:r>
            <a:r>
              <a:rPr lang="en-US" cap="none" dirty="0"/>
              <a:t> </a:t>
            </a: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a:t>
            </a:r>
            <a:r>
              <a:rPr lang="en-US" cap="none" dirty="0"/>
              <a:t> </a:t>
            </a:r>
            <a:r>
              <a:rPr lang="en-US"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CAMERA</a:t>
            </a:r>
            <a:endParaRPr lang="en-IN" sz="540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098" name="Picture 2" descr="How the Eye Works, About the Human Eye | Exeter Eye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358597" y="3780588"/>
            <a:ext cx="5541394" cy="2381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Content Placeholder">
            <a:extLst>
              <a:ext uri="{FF2B5EF4-FFF2-40B4-BE49-F238E27FC236}">
                <a16:creationId xmlns:a16="http://schemas.microsoft.com/office/drawing/2014/main" xmlns="" id="{3A8E5DCB-C72D-5B22-5937-D97BEE6A48F0}"/>
              </a:ext>
            </a:extLst>
          </p:cNvPr>
          <p:cNvGraphicFramePr>
            <a:graphicFrameLocks noGrp="1"/>
          </p:cNvGraphicFramePr>
          <p:nvPr>
            <p:ph idx="1"/>
            <p:extLst>
              <p:ext uri="{D42A27DB-BD31-4B8C-83A1-F6EECF244321}">
                <p14:modId xmlns:p14="http://schemas.microsoft.com/office/powerpoint/2010/main" val="1031057748"/>
              </p:ext>
            </p:extLst>
          </p:nvPr>
        </p:nvGraphicFramePr>
        <p:xfrm>
          <a:off x="112540" y="1316182"/>
          <a:ext cx="6091312" cy="5832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8597" y="1203641"/>
            <a:ext cx="5541394" cy="2464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0900920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528" fill="hold" grpId="0" nodeType="clickEffect">
                                  <p:stCondLst>
                                    <p:cond delay="0"/>
                                  </p:stCondLst>
                                  <p:childTnLst>
                                    <p:set>
                                      <p:cBhvr>
                                        <p:cTn id="13" dur="1" fill="hold">
                                          <p:stCondLst>
                                            <p:cond delay="0"/>
                                          </p:stCondLst>
                                        </p:cTn>
                                        <p:tgtEl>
                                          <p:spTgt spid="4">
                                            <p:graphicEl>
                                              <a:dgm id="{78DFB134-83D9-4FC0-A214-CCA5EA290902}"/>
                                            </p:graphicEl>
                                          </p:spTgt>
                                        </p:tgtEl>
                                        <p:attrNameLst>
                                          <p:attrName>style.visibility</p:attrName>
                                        </p:attrNameLst>
                                      </p:cBhvr>
                                      <p:to>
                                        <p:strVal val="visible"/>
                                      </p:to>
                                    </p:set>
                                    <p:anim calcmode="lin" valueType="num">
                                      <p:cBhvr>
                                        <p:cTn id="14" dur="500" fill="hold"/>
                                        <p:tgtEl>
                                          <p:spTgt spid="4">
                                            <p:graphicEl>
                                              <a:dgm id="{78DFB134-83D9-4FC0-A214-CCA5EA290902}"/>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78DFB134-83D9-4FC0-A214-CCA5EA290902}"/>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78DFB134-83D9-4FC0-A214-CCA5EA290902}"/>
                                            </p:graphicEl>
                                          </p:spTgt>
                                        </p:tgtEl>
                                      </p:cBhvr>
                                    </p:animEffect>
                                    <p:anim calcmode="lin" valueType="num">
                                      <p:cBhvr>
                                        <p:cTn id="17" dur="500" fill="hold"/>
                                        <p:tgtEl>
                                          <p:spTgt spid="4">
                                            <p:graphicEl>
                                              <a:dgm id="{78DFB134-83D9-4FC0-A214-CCA5EA290902}"/>
                                            </p:graphicEl>
                                          </p:spTgt>
                                        </p:tgtEl>
                                        <p:attrNameLst>
                                          <p:attrName>ppt_x</p:attrName>
                                        </p:attrNameLst>
                                      </p:cBhvr>
                                      <p:tavLst>
                                        <p:tav tm="0">
                                          <p:val>
                                            <p:fltVal val="0.5"/>
                                          </p:val>
                                        </p:tav>
                                        <p:tav tm="100000">
                                          <p:val>
                                            <p:strVal val="#ppt_x"/>
                                          </p:val>
                                        </p:tav>
                                      </p:tavLst>
                                    </p:anim>
                                    <p:anim calcmode="lin" valueType="num">
                                      <p:cBhvr>
                                        <p:cTn id="18" dur="500" fill="hold"/>
                                        <p:tgtEl>
                                          <p:spTgt spid="4">
                                            <p:graphicEl>
                                              <a:dgm id="{78DFB134-83D9-4FC0-A214-CCA5EA290902}"/>
                                            </p:graphic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4">
                                            <p:graphicEl>
                                              <a:dgm id="{A45C195F-ED84-46FA-AC31-BBCC58432BA9}"/>
                                            </p:graphicEl>
                                          </p:spTgt>
                                        </p:tgtEl>
                                        <p:attrNameLst>
                                          <p:attrName>style.visibility</p:attrName>
                                        </p:attrNameLst>
                                      </p:cBhvr>
                                      <p:to>
                                        <p:strVal val="visible"/>
                                      </p:to>
                                    </p:set>
                                    <p:anim calcmode="lin" valueType="num">
                                      <p:cBhvr>
                                        <p:cTn id="21" dur="500" fill="hold"/>
                                        <p:tgtEl>
                                          <p:spTgt spid="4">
                                            <p:graphicEl>
                                              <a:dgm id="{A45C195F-ED84-46FA-AC31-BBCC58432BA9}"/>
                                            </p:graphicEl>
                                          </p:spTgt>
                                        </p:tgtEl>
                                        <p:attrNameLst>
                                          <p:attrName>ppt_w</p:attrName>
                                        </p:attrNameLst>
                                      </p:cBhvr>
                                      <p:tavLst>
                                        <p:tav tm="0">
                                          <p:val>
                                            <p:fltVal val="0"/>
                                          </p:val>
                                        </p:tav>
                                        <p:tav tm="100000">
                                          <p:val>
                                            <p:strVal val="#ppt_w"/>
                                          </p:val>
                                        </p:tav>
                                      </p:tavLst>
                                    </p:anim>
                                    <p:anim calcmode="lin" valueType="num">
                                      <p:cBhvr>
                                        <p:cTn id="22" dur="500" fill="hold"/>
                                        <p:tgtEl>
                                          <p:spTgt spid="4">
                                            <p:graphicEl>
                                              <a:dgm id="{A45C195F-ED84-46FA-AC31-BBCC58432BA9}"/>
                                            </p:graphicEl>
                                          </p:spTgt>
                                        </p:tgtEl>
                                        <p:attrNameLst>
                                          <p:attrName>ppt_h</p:attrName>
                                        </p:attrNameLst>
                                      </p:cBhvr>
                                      <p:tavLst>
                                        <p:tav tm="0">
                                          <p:val>
                                            <p:fltVal val="0"/>
                                          </p:val>
                                        </p:tav>
                                        <p:tav tm="100000">
                                          <p:val>
                                            <p:strVal val="#ppt_h"/>
                                          </p:val>
                                        </p:tav>
                                      </p:tavLst>
                                    </p:anim>
                                    <p:animEffect transition="in" filter="fade">
                                      <p:cBhvr>
                                        <p:cTn id="23" dur="500"/>
                                        <p:tgtEl>
                                          <p:spTgt spid="4">
                                            <p:graphicEl>
                                              <a:dgm id="{A45C195F-ED84-46FA-AC31-BBCC58432BA9}"/>
                                            </p:graphicEl>
                                          </p:spTgt>
                                        </p:tgtEl>
                                      </p:cBhvr>
                                    </p:animEffect>
                                    <p:anim calcmode="lin" valueType="num">
                                      <p:cBhvr>
                                        <p:cTn id="24" dur="500" fill="hold"/>
                                        <p:tgtEl>
                                          <p:spTgt spid="4">
                                            <p:graphicEl>
                                              <a:dgm id="{A45C195F-ED84-46FA-AC31-BBCC58432BA9}"/>
                                            </p:graphicEl>
                                          </p:spTgt>
                                        </p:tgtEl>
                                        <p:attrNameLst>
                                          <p:attrName>ppt_x</p:attrName>
                                        </p:attrNameLst>
                                      </p:cBhvr>
                                      <p:tavLst>
                                        <p:tav tm="0">
                                          <p:val>
                                            <p:fltVal val="0.5"/>
                                          </p:val>
                                        </p:tav>
                                        <p:tav tm="100000">
                                          <p:val>
                                            <p:strVal val="#ppt_x"/>
                                          </p:val>
                                        </p:tav>
                                      </p:tavLst>
                                    </p:anim>
                                    <p:anim calcmode="lin" valueType="num">
                                      <p:cBhvr>
                                        <p:cTn id="25" dur="500" fill="hold"/>
                                        <p:tgtEl>
                                          <p:spTgt spid="4">
                                            <p:graphicEl>
                                              <a:dgm id="{A45C195F-ED84-46FA-AC31-BBCC58432BA9}"/>
                                            </p:graphicEl>
                                          </p:spTgt>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528" fill="hold" grpId="0" nodeType="clickEffect">
                                  <p:stCondLst>
                                    <p:cond delay="0"/>
                                  </p:stCondLst>
                                  <p:childTnLst>
                                    <p:set>
                                      <p:cBhvr>
                                        <p:cTn id="29" dur="1" fill="hold">
                                          <p:stCondLst>
                                            <p:cond delay="0"/>
                                          </p:stCondLst>
                                        </p:cTn>
                                        <p:tgtEl>
                                          <p:spTgt spid="4">
                                            <p:graphicEl>
                                              <a:dgm id="{A40F70AF-09DD-49EE-9653-4D202EC80159}"/>
                                            </p:graphicEl>
                                          </p:spTgt>
                                        </p:tgtEl>
                                        <p:attrNameLst>
                                          <p:attrName>style.visibility</p:attrName>
                                        </p:attrNameLst>
                                      </p:cBhvr>
                                      <p:to>
                                        <p:strVal val="visible"/>
                                      </p:to>
                                    </p:set>
                                    <p:anim calcmode="lin" valueType="num">
                                      <p:cBhvr>
                                        <p:cTn id="30" dur="500" fill="hold"/>
                                        <p:tgtEl>
                                          <p:spTgt spid="4">
                                            <p:graphicEl>
                                              <a:dgm id="{A40F70AF-09DD-49EE-9653-4D202EC80159}"/>
                                            </p:graphicEl>
                                          </p:spTgt>
                                        </p:tgtEl>
                                        <p:attrNameLst>
                                          <p:attrName>ppt_w</p:attrName>
                                        </p:attrNameLst>
                                      </p:cBhvr>
                                      <p:tavLst>
                                        <p:tav tm="0">
                                          <p:val>
                                            <p:fltVal val="0"/>
                                          </p:val>
                                        </p:tav>
                                        <p:tav tm="100000">
                                          <p:val>
                                            <p:strVal val="#ppt_w"/>
                                          </p:val>
                                        </p:tav>
                                      </p:tavLst>
                                    </p:anim>
                                    <p:anim calcmode="lin" valueType="num">
                                      <p:cBhvr>
                                        <p:cTn id="31" dur="500" fill="hold"/>
                                        <p:tgtEl>
                                          <p:spTgt spid="4">
                                            <p:graphicEl>
                                              <a:dgm id="{A40F70AF-09DD-49EE-9653-4D202EC80159}"/>
                                            </p:graphicEl>
                                          </p:spTgt>
                                        </p:tgtEl>
                                        <p:attrNameLst>
                                          <p:attrName>ppt_h</p:attrName>
                                        </p:attrNameLst>
                                      </p:cBhvr>
                                      <p:tavLst>
                                        <p:tav tm="0">
                                          <p:val>
                                            <p:fltVal val="0"/>
                                          </p:val>
                                        </p:tav>
                                        <p:tav tm="100000">
                                          <p:val>
                                            <p:strVal val="#ppt_h"/>
                                          </p:val>
                                        </p:tav>
                                      </p:tavLst>
                                    </p:anim>
                                    <p:animEffect transition="in" filter="fade">
                                      <p:cBhvr>
                                        <p:cTn id="32" dur="500"/>
                                        <p:tgtEl>
                                          <p:spTgt spid="4">
                                            <p:graphicEl>
                                              <a:dgm id="{A40F70AF-09DD-49EE-9653-4D202EC80159}"/>
                                            </p:graphicEl>
                                          </p:spTgt>
                                        </p:tgtEl>
                                      </p:cBhvr>
                                    </p:animEffect>
                                    <p:anim calcmode="lin" valueType="num">
                                      <p:cBhvr>
                                        <p:cTn id="33" dur="500" fill="hold"/>
                                        <p:tgtEl>
                                          <p:spTgt spid="4">
                                            <p:graphicEl>
                                              <a:dgm id="{A40F70AF-09DD-49EE-9653-4D202EC80159}"/>
                                            </p:graphicEl>
                                          </p:spTgt>
                                        </p:tgtEl>
                                        <p:attrNameLst>
                                          <p:attrName>ppt_x</p:attrName>
                                        </p:attrNameLst>
                                      </p:cBhvr>
                                      <p:tavLst>
                                        <p:tav tm="0">
                                          <p:val>
                                            <p:fltVal val="0.5"/>
                                          </p:val>
                                        </p:tav>
                                        <p:tav tm="100000">
                                          <p:val>
                                            <p:strVal val="#ppt_x"/>
                                          </p:val>
                                        </p:tav>
                                      </p:tavLst>
                                    </p:anim>
                                    <p:anim calcmode="lin" valueType="num">
                                      <p:cBhvr>
                                        <p:cTn id="34" dur="500" fill="hold"/>
                                        <p:tgtEl>
                                          <p:spTgt spid="4">
                                            <p:graphicEl>
                                              <a:dgm id="{A40F70AF-09DD-49EE-9653-4D202EC80159}"/>
                                            </p:graphicEl>
                                          </p:spTgt>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0"/>
                                  </p:stCondLst>
                                  <p:childTnLst>
                                    <p:set>
                                      <p:cBhvr>
                                        <p:cTn id="36" dur="1" fill="hold">
                                          <p:stCondLst>
                                            <p:cond delay="0"/>
                                          </p:stCondLst>
                                        </p:cTn>
                                        <p:tgtEl>
                                          <p:spTgt spid="4">
                                            <p:graphicEl>
                                              <a:dgm id="{96E4CBBB-63C6-4149-9B5E-03847363480F}"/>
                                            </p:graphicEl>
                                          </p:spTgt>
                                        </p:tgtEl>
                                        <p:attrNameLst>
                                          <p:attrName>style.visibility</p:attrName>
                                        </p:attrNameLst>
                                      </p:cBhvr>
                                      <p:to>
                                        <p:strVal val="visible"/>
                                      </p:to>
                                    </p:set>
                                    <p:anim calcmode="lin" valueType="num">
                                      <p:cBhvr>
                                        <p:cTn id="37" dur="500" fill="hold"/>
                                        <p:tgtEl>
                                          <p:spTgt spid="4">
                                            <p:graphicEl>
                                              <a:dgm id="{96E4CBBB-63C6-4149-9B5E-03847363480F}"/>
                                            </p:graphicEl>
                                          </p:spTgt>
                                        </p:tgtEl>
                                        <p:attrNameLst>
                                          <p:attrName>ppt_w</p:attrName>
                                        </p:attrNameLst>
                                      </p:cBhvr>
                                      <p:tavLst>
                                        <p:tav tm="0">
                                          <p:val>
                                            <p:fltVal val="0"/>
                                          </p:val>
                                        </p:tav>
                                        <p:tav tm="100000">
                                          <p:val>
                                            <p:strVal val="#ppt_w"/>
                                          </p:val>
                                        </p:tav>
                                      </p:tavLst>
                                    </p:anim>
                                    <p:anim calcmode="lin" valueType="num">
                                      <p:cBhvr>
                                        <p:cTn id="38" dur="500" fill="hold"/>
                                        <p:tgtEl>
                                          <p:spTgt spid="4">
                                            <p:graphicEl>
                                              <a:dgm id="{96E4CBBB-63C6-4149-9B5E-03847363480F}"/>
                                            </p:graphicEl>
                                          </p:spTgt>
                                        </p:tgtEl>
                                        <p:attrNameLst>
                                          <p:attrName>ppt_h</p:attrName>
                                        </p:attrNameLst>
                                      </p:cBhvr>
                                      <p:tavLst>
                                        <p:tav tm="0">
                                          <p:val>
                                            <p:fltVal val="0"/>
                                          </p:val>
                                        </p:tav>
                                        <p:tav tm="100000">
                                          <p:val>
                                            <p:strVal val="#ppt_h"/>
                                          </p:val>
                                        </p:tav>
                                      </p:tavLst>
                                    </p:anim>
                                    <p:animEffect transition="in" filter="fade">
                                      <p:cBhvr>
                                        <p:cTn id="39" dur="500"/>
                                        <p:tgtEl>
                                          <p:spTgt spid="4">
                                            <p:graphicEl>
                                              <a:dgm id="{96E4CBBB-63C6-4149-9B5E-03847363480F}"/>
                                            </p:graphicEl>
                                          </p:spTgt>
                                        </p:tgtEl>
                                      </p:cBhvr>
                                    </p:animEffect>
                                    <p:anim calcmode="lin" valueType="num">
                                      <p:cBhvr>
                                        <p:cTn id="40" dur="500" fill="hold"/>
                                        <p:tgtEl>
                                          <p:spTgt spid="4">
                                            <p:graphicEl>
                                              <a:dgm id="{96E4CBBB-63C6-4149-9B5E-03847363480F}"/>
                                            </p:graphicEl>
                                          </p:spTgt>
                                        </p:tgtEl>
                                        <p:attrNameLst>
                                          <p:attrName>ppt_x</p:attrName>
                                        </p:attrNameLst>
                                      </p:cBhvr>
                                      <p:tavLst>
                                        <p:tav tm="0">
                                          <p:val>
                                            <p:fltVal val="0.5"/>
                                          </p:val>
                                        </p:tav>
                                        <p:tav tm="100000">
                                          <p:val>
                                            <p:strVal val="#ppt_x"/>
                                          </p:val>
                                        </p:tav>
                                      </p:tavLst>
                                    </p:anim>
                                    <p:anim calcmode="lin" valueType="num">
                                      <p:cBhvr>
                                        <p:cTn id="41" dur="500" fill="hold"/>
                                        <p:tgtEl>
                                          <p:spTgt spid="4">
                                            <p:graphicEl>
                                              <a:dgm id="{96E4CBBB-63C6-4149-9B5E-03847363480F}"/>
                                            </p:graphicEl>
                                          </p:spTgt>
                                        </p:tgtEl>
                                        <p:attrNameLst>
                                          <p:attrName>ppt_y</p:attrName>
                                        </p:attrNameLst>
                                      </p:cBhvr>
                                      <p:tavLst>
                                        <p:tav tm="0">
                                          <p:val>
                                            <p:fltVal val="0.5"/>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grpId="0" nodeType="clickEffect">
                                  <p:stCondLst>
                                    <p:cond delay="0"/>
                                  </p:stCondLst>
                                  <p:childTnLst>
                                    <p:set>
                                      <p:cBhvr>
                                        <p:cTn id="45" dur="1" fill="hold">
                                          <p:stCondLst>
                                            <p:cond delay="0"/>
                                          </p:stCondLst>
                                        </p:cTn>
                                        <p:tgtEl>
                                          <p:spTgt spid="4">
                                            <p:graphicEl>
                                              <a:dgm id="{E99445C5-EBE1-4745-9273-549D819F6CD9}"/>
                                            </p:graphicEl>
                                          </p:spTgt>
                                        </p:tgtEl>
                                        <p:attrNameLst>
                                          <p:attrName>style.visibility</p:attrName>
                                        </p:attrNameLst>
                                      </p:cBhvr>
                                      <p:to>
                                        <p:strVal val="visible"/>
                                      </p:to>
                                    </p:set>
                                    <p:anim calcmode="lin" valueType="num">
                                      <p:cBhvr>
                                        <p:cTn id="46" dur="500" fill="hold"/>
                                        <p:tgtEl>
                                          <p:spTgt spid="4">
                                            <p:graphicEl>
                                              <a:dgm id="{E99445C5-EBE1-4745-9273-549D819F6CD9}"/>
                                            </p:graphicEl>
                                          </p:spTgt>
                                        </p:tgtEl>
                                        <p:attrNameLst>
                                          <p:attrName>ppt_w</p:attrName>
                                        </p:attrNameLst>
                                      </p:cBhvr>
                                      <p:tavLst>
                                        <p:tav tm="0">
                                          <p:val>
                                            <p:fltVal val="0"/>
                                          </p:val>
                                        </p:tav>
                                        <p:tav tm="100000">
                                          <p:val>
                                            <p:strVal val="#ppt_w"/>
                                          </p:val>
                                        </p:tav>
                                      </p:tavLst>
                                    </p:anim>
                                    <p:anim calcmode="lin" valueType="num">
                                      <p:cBhvr>
                                        <p:cTn id="47" dur="500" fill="hold"/>
                                        <p:tgtEl>
                                          <p:spTgt spid="4">
                                            <p:graphicEl>
                                              <a:dgm id="{E99445C5-EBE1-4745-9273-549D819F6CD9}"/>
                                            </p:graphicEl>
                                          </p:spTgt>
                                        </p:tgtEl>
                                        <p:attrNameLst>
                                          <p:attrName>ppt_h</p:attrName>
                                        </p:attrNameLst>
                                      </p:cBhvr>
                                      <p:tavLst>
                                        <p:tav tm="0">
                                          <p:val>
                                            <p:fltVal val="0"/>
                                          </p:val>
                                        </p:tav>
                                        <p:tav tm="100000">
                                          <p:val>
                                            <p:strVal val="#ppt_h"/>
                                          </p:val>
                                        </p:tav>
                                      </p:tavLst>
                                    </p:anim>
                                    <p:animEffect transition="in" filter="fade">
                                      <p:cBhvr>
                                        <p:cTn id="48" dur="500"/>
                                        <p:tgtEl>
                                          <p:spTgt spid="4">
                                            <p:graphicEl>
                                              <a:dgm id="{E99445C5-EBE1-4745-9273-549D819F6CD9}"/>
                                            </p:graphicEl>
                                          </p:spTgt>
                                        </p:tgtEl>
                                      </p:cBhvr>
                                    </p:animEffect>
                                    <p:anim calcmode="lin" valueType="num">
                                      <p:cBhvr>
                                        <p:cTn id="49" dur="500" fill="hold"/>
                                        <p:tgtEl>
                                          <p:spTgt spid="4">
                                            <p:graphicEl>
                                              <a:dgm id="{E99445C5-EBE1-4745-9273-549D819F6CD9}"/>
                                            </p:graphicEl>
                                          </p:spTgt>
                                        </p:tgtEl>
                                        <p:attrNameLst>
                                          <p:attrName>ppt_x</p:attrName>
                                        </p:attrNameLst>
                                      </p:cBhvr>
                                      <p:tavLst>
                                        <p:tav tm="0">
                                          <p:val>
                                            <p:fltVal val="0.5"/>
                                          </p:val>
                                        </p:tav>
                                        <p:tav tm="100000">
                                          <p:val>
                                            <p:strVal val="#ppt_x"/>
                                          </p:val>
                                        </p:tav>
                                      </p:tavLst>
                                    </p:anim>
                                    <p:anim calcmode="lin" valueType="num">
                                      <p:cBhvr>
                                        <p:cTn id="50" dur="500" fill="hold"/>
                                        <p:tgtEl>
                                          <p:spTgt spid="4">
                                            <p:graphicEl>
                                              <a:dgm id="{E99445C5-EBE1-4745-9273-549D819F6CD9}"/>
                                            </p:graphicEl>
                                          </p:spTgt>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0"/>
                                  </p:stCondLst>
                                  <p:childTnLst>
                                    <p:set>
                                      <p:cBhvr>
                                        <p:cTn id="52" dur="1" fill="hold">
                                          <p:stCondLst>
                                            <p:cond delay="0"/>
                                          </p:stCondLst>
                                        </p:cTn>
                                        <p:tgtEl>
                                          <p:spTgt spid="4">
                                            <p:graphicEl>
                                              <a:dgm id="{66039790-D5D0-47AD-8C2B-BF167C1915F0}"/>
                                            </p:graphicEl>
                                          </p:spTgt>
                                        </p:tgtEl>
                                        <p:attrNameLst>
                                          <p:attrName>style.visibility</p:attrName>
                                        </p:attrNameLst>
                                      </p:cBhvr>
                                      <p:to>
                                        <p:strVal val="visible"/>
                                      </p:to>
                                    </p:set>
                                    <p:anim calcmode="lin" valueType="num">
                                      <p:cBhvr>
                                        <p:cTn id="53" dur="500" fill="hold"/>
                                        <p:tgtEl>
                                          <p:spTgt spid="4">
                                            <p:graphicEl>
                                              <a:dgm id="{66039790-D5D0-47AD-8C2B-BF167C1915F0}"/>
                                            </p:graphicEl>
                                          </p:spTgt>
                                        </p:tgtEl>
                                        <p:attrNameLst>
                                          <p:attrName>ppt_w</p:attrName>
                                        </p:attrNameLst>
                                      </p:cBhvr>
                                      <p:tavLst>
                                        <p:tav tm="0">
                                          <p:val>
                                            <p:fltVal val="0"/>
                                          </p:val>
                                        </p:tav>
                                        <p:tav tm="100000">
                                          <p:val>
                                            <p:strVal val="#ppt_w"/>
                                          </p:val>
                                        </p:tav>
                                      </p:tavLst>
                                    </p:anim>
                                    <p:anim calcmode="lin" valueType="num">
                                      <p:cBhvr>
                                        <p:cTn id="54" dur="500" fill="hold"/>
                                        <p:tgtEl>
                                          <p:spTgt spid="4">
                                            <p:graphicEl>
                                              <a:dgm id="{66039790-D5D0-47AD-8C2B-BF167C1915F0}"/>
                                            </p:graphicEl>
                                          </p:spTgt>
                                        </p:tgtEl>
                                        <p:attrNameLst>
                                          <p:attrName>ppt_h</p:attrName>
                                        </p:attrNameLst>
                                      </p:cBhvr>
                                      <p:tavLst>
                                        <p:tav tm="0">
                                          <p:val>
                                            <p:fltVal val="0"/>
                                          </p:val>
                                        </p:tav>
                                        <p:tav tm="100000">
                                          <p:val>
                                            <p:strVal val="#ppt_h"/>
                                          </p:val>
                                        </p:tav>
                                      </p:tavLst>
                                    </p:anim>
                                    <p:animEffect transition="in" filter="fade">
                                      <p:cBhvr>
                                        <p:cTn id="55" dur="500"/>
                                        <p:tgtEl>
                                          <p:spTgt spid="4">
                                            <p:graphicEl>
                                              <a:dgm id="{66039790-D5D0-47AD-8C2B-BF167C1915F0}"/>
                                            </p:graphicEl>
                                          </p:spTgt>
                                        </p:tgtEl>
                                      </p:cBhvr>
                                    </p:animEffect>
                                    <p:anim calcmode="lin" valueType="num">
                                      <p:cBhvr>
                                        <p:cTn id="56" dur="500" fill="hold"/>
                                        <p:tgtEl>
                                          <p:spTgt spid="4">
                                            <p:graphicEl>
                                              <a:dgm id="{66039790-D5D0-47AD-8C2B-BF167C1915F0}"/>
                                            </p:graphicEl>
                                          </p:spTgt>
                                        </p:tgtEl>
                                        <p:attrNameLst>
                                          <p:attrName>ppt_x</p:attrName>
                                        </p:attrNameLst>
                                      </p:cBhvr>
                                      <p:tavLst>
                                        <p:tav tm="0">
                                          <p:val>
                                            <p:fltVal val="0.5"/>
                                          </p:val>
                                        </p:tav>
                                        <p:tav tm="100000">
                                          <p:val>
                                            <p:strVal val="#ppt_x"/>
                                          </p:val>
                                        </p:tav>
                                      </p:tavLst>
                                    </p:anim>
                                    <p:anim calcmode="lin" valueType="num">
                                      <p:cBhvr>
                                        <p:cTn id="57" dur="500" fill="hold"/>
                                        <p:tgtEl>
                                          <p:spTgt spid="4">
                                            <p:graphicEl>
                                              <a:dgm id="{66039790-D5D0-47AD-8C2B-BF167C1915F0}"/>
                                            </p:graphicEl>
                                          </p:spTgt>
                                        </p:tgtEl>
                                        <p:attrNameLst>
                                          <p:attrName>ppt_y</p:attrName>
                                        </p:attrNameLst>
                                      </p:cBhvr>
                                      <p:tavLst>
                                        <p:tav tm="0">
                                          <p:val>
                                            <p:fltVal val="0.5"/>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528" fill="hold" grpId="0" nodeType="clickEffect">
                                  <p:stCondLst>
                                    <p:cond delay="0"/>
                                  </p:stCondLst>
                                  <p:childTnLst>
                                    <p:set>
                                      <p:cBhvr>
                                        <p:cTn id="61" dur="1" fill="hold">
                                          <p:stCondLst>
                                            <p:cond delay="0"/>
                                          </p:stCondLst>
                                        </p:cTn>
                                        <p:tgtEl>
                                          <p:spTgt spid="4">
                                            <p:graphicEl>
                                              <a:dgm id="{53B5722B-1305-451B-9F68-C62144992826}"/>
                                            </p:graphicEl>
                                          </p:spTgt>
                                        </p:tgtEl>
                                        <p:attrNameLst>
                                          <p:attrName>style.visibility</p:attrName>
                                        </p:attrNameLst>
                                      </p:cBhvr>
                                      <p:to>
                                        <p:strVal val="visible"/>
                                      </p:to>
                                    </p:set>
                                    <p:anim calcmode="lin" valueType="num">
                                      <p:cBhvr>
                                        <p:cTn id="62" dur="500" fill="hold"/>
                                        <p:tgtEl>
                                          <p:spTgt spid="4">
                                            <p:graphicEl>
                                              <a:dgm id="{53B5722B-1305-451B-9F68-C62144992826}"/>
                                            </p:graphicEl>
                                          </p:spTgt>
                                        </p:tgtEl>
                                        <p:attrNameLst>
                                          <p:attrName>ppt_w</p:attrName>
                                        </p:attrNameLst>
                                      </p:cBhvr>
                                      <p:tavLst>
                                        <p:tav tm="0">
                                          <p:val>
                                            <p:fltVal val="0"/>
                                          </p:val>
                                        </p:tav>
                                        <p:tav tm="100000">
                                          <p:val>
                                            <p:strVal val="#ppt_w"/>
                                          </p:val>
                                        </p:tav>
                                      </p:tavLst>
                                    </p:anim>
                                    <p:anim calcmode="lin" valueType="num">
                                      <p:cBhvr>
                                        <p:cTn id="63" dur="500" fill="hold"/>
                                        <p:tgtEl>
                                          <p:spTgt spid="4">
                                            <p:graphicEl>
                                              <a:dgm id="{53B5722B-1305-451B-9F68-C62144992826}"/>
                                            </p:graphicEl>
                                          </p:spTgt>
                                        </p:tgtEl>
                                        <p:attrNameLst>
                                          <p:attrName>ppt_h</p:attrName>
                                        </p:attrNameLst>
                                      </p:cBhvr>
                                      <p:tavLst>
                                        <p:tav tm="0">
                                          <p:val>
                                            <p:fltVal val="0"/>
                                          </p:val>
                                        </p:tav>
                                        <p:tav tm="100000">
                                          <p:val>
                                            <p:strVal val="#ppt_h"/>
                                          </p:val>
                                        </p:tav>
                                      </p:tavLst>
                                    </p:anim>
                                    <p:animEffect transition="in" filter="fade">
                                      <p:cBhvr>
                                        <p:cTn id="64" dur="500"/>
                                        <p:tgtEl>
                                          <p:spTgt spid="4">
                                            <p:graphicEl>
                                              <a:dgm id="{53B5722B-1305-451B-9F68-C62144992826}"/>
                                            </p:graphicEl>
                                          </p:spTgt>
                                        </p:tgtEl>
                                      </p:cBhvr>
                                    </p:animEffect>
                                    <p:anim calcmode="lin" valueType="num">
                                      <p:cBhvr>
                                        <p:cTn id="65" dur="500" fill="hold"/>
                                        <p:tgtEl>
                                          <p:spTgt spid="4">
                                            <p:graphicEl>
                                              <a:dgm id="{53B5722B-1305-451B-9F68-C62144992826}"/>
                                            </p:graphicEl>
                                          </p:spTgt>
                                        </p:tgtEl>
                                        <p:attrNameLst>
                                          <p:attrName>ppt_x</p:attrName>
                                        </p:attrNameLst>
                                      </p:cBhvr>
                                      <p:tavLst>
                                        <p:tav tm="0">
                                          <p:val>
                                            <p:fltVal val="0.5"/>
                                          </p:val>
                                        </p:tav>
                                        <p:tav tm="100000">
                                          <p:val>
                                            <p:strVal val="#ppt_x"/>
                                          </p:val>
                                        </p:tav>
                                      </p:tavLst>
                                    </p:anim>
                                    <p:anim calcmode="lin" valueType="num">
                                      <p:cBhvr>
                                        <p:cTn id="66" dur="500" fill="hold"/>
                                        <p:tgtEl>
                                          <p:spTgt spid="4">
                                            <p:graphicEl>
                                              <a:dgm id="{53B5722B-1305-451B-9F68-C62144992826}"/>
                                            </p:graphicEl>
                                          </p:spTgt>
                                        </p:tgtEl>
                                        <p:attrNameLst>
                                          <p:attrName>ppt_y</p:attrName>
                                        </p:attrNameLst>
                                      </p:cBhvr>
                                      <p:tavLst>
                                        <p:tav tm="0">
                                          <p:val>
                                            <p:fltVal val="0.5"/>
                                          </p:val>
                                        </p:tav>
                                        <p:tav tm="100000">
                                          <p:val>
                                            <p:strVal val="#ppt_y"/>
                                          </p:val>
                                        </p:tav>
                                      </p:tavLst>
                                    </p:anim>
                                  </p:childTnLst>
                                </p:cTn>
                              </p:par>
                              <p:par>
                                <p:cTn id="67" presetID="53" presetClass="entr" presetSubtype="528" fill="hold" grpId="0" nodeType="withEffect">
                                  <p:stCondLst>
                                    <p:cond delay="0"/>
                                  </p:stCondLst>
                                  <p:childTnLst>
                                    <p:set>
                                      <p:cBhvr>
                                        <p:cTn id="68" dur="1" fill="hold">
                                          <p:stCondLst>
                                            <p:cond delay="0"/>
                                          </p:stCondLst>
                                        </p:cTn>
                                        <p:tgtEl>
                                          <p:spTgt spid="4">
                                            <p:graphicEl>
                                              <a:dgm id="{EBFE721D-2BE8-4067-A3FD-BBC298812EC5}"/>
                                            </p:graphicEl>
                                          </p:spTgt>
                                        </p:tgtEl>
                                        <p:attrNameLst>
                                          <p:attrName>style.visibility</p:attrName>
                                        </p:attrNameLst>
                                      </p:cBhvr>
                                      <p:to>
                                        <p:strVal val="visible"/>
                                      </p:to>
                                    </p:set>
                                    <p:anim calcmode="lin" valueType="num">
                                      <p:cBhvr>
                                        <p:cTn id="69" dur="500" fill="hold"/>
                                        <p:tgtEl>
                                          <p:spTgt spid="4">
                                            <p:graphicEl>
                                              <a:dgm id="{EBFE721D-2BE8-4067-A3FD-BBC298812EC5}"/>
                                            </p:graphicEl>
                                          </p:spTgt>
                                        </p:tgtEl>
                                        <p:attrNameLst>
                                          <p:attrName>ppt_w</p:attrName>
                                        </p:attrNameLst>
                                      </p:cBhvr>
                                      <p:tavLst>
                                        <p:tav tm="0">
                                          <p:val>
                                            <p:fltVal val="0"/>
                                          </p:val>
                                        </p:tav>
                                        <p:tav tm="100000">
                                          <p:val>
                                            <p:strVal val="#ppt_w"/>
                                          </p:val>
                                        </p:tav>
                                      </p:tavLst>
                                    </p:anim>
                                    <p:anim calcmode="lin" valueType="num">
                                      <p:cBhvr>
                                        <p:cTn id="70" dur="500" fill="hold"/>
                                        <p:tgtEl>
                                          <p:spTgt spid="4">
                                            <p:graphicEl>
                                              <a:dgm id="{EBFE721D-2BE8-4067-A3FD-BBC298812EC5}"/>
                                            </p:graphicEl>
                                          </p:spTgt>
                                        </p:tgtEl>
                                        <p:attrNameLst>
                                          <p:attrName>ppt_h</p:attrName>
                                        </p:attrNameLst>
                                      </p:cBhvr>
                                      <p:tavLst>
                                        <p:tav tm="0">
                                          <p:val>
                                            <p:fltVal val="0"/>
                                          </p:val>
                                        </p:tav>
                                        <p:tav tm="100000">
                                          <p:val>
                                            <p:strVal val="#ppt_h"/>
                                          </p:val>
                                        </p:tav>
                                      </p:tavLst>
                                    </p:anim>
                                    <p:animEffect transition="in" filter="fade">
                                      <p:cBhvr>
                                        <p:cTn id="71" dur="500"/>
                                        <p:tgtEl>
                                          <p:spTgt spid="4">
                                            <p:graphicEl>
                                              <a:dgm id="{EBFE721D-2BE8-4067-A3FD-BBC298812EC5}"/>
                                            </p:graphicEl>
                                          </p:spTgt>
                                        </p:tgtEl>
                                      </p:cBhvr>
                                    </p:animEffect>
                                    <p:anim calcmode="lin" valueType="num">
                                      <p:cBhvr>
                                        <p:cTn id="72" dur="500" fill="hold"/>
                                        <p:tgtEl>
                                          <p:spTgt spid="4">
                                            <p:graphicEl>
                                              <a:dgm id="{EBFE721D-2BE8-4067-A3FD-BBC298812EC5}"/>
                                            </p:graphicEl>
                                          </p:spTgt>
                                        </p:tgtEl>
                                        <p:attrNameLst>
                                          <p:attrName>ppt_x</p:attrName>
                                        </p:attrNameLst>
                                      </p:cBhvr>
                                      <p:tavLst>
                                        <p:tav tm="0">
                                          <p:val>
                                            <p:fltVal val="0.5"/>
                                          </p:val>
                                        </p:tav>
                                        <p:tav tm="100000">
                                          <p:val>
                                            <p:strVal val="#ppt_x"/>
                                          </p:val>
                                        </p:tav>
                                      </p:tavLst>
                                    </p:anim>
                                    <p:anim calcmode="lin" valueType="num">
                                      <p:cBhvr>
                                        <p:cTn id="73" dur="500" fill="hold"/>
                                        <p:tgtEl>
                                          <p:spTgt spid="4">
                                            <p:graphicEl>
                                              <a:dgm id="{EBFE721D-2BE8-4067-A3FD-BBC298812EC5}"/>
                                            </p:graphicEl>
                                          </p:spTgt>
                                        </p:tgtEl>
                                        <p:attrNameLst>
                                          <p:attrName>ppt_y</p:attrName>
                                        </p:attrNameLst>
                                      </p:cBhvr>
                                      <p:tavLst>
                                        <p:tav tm="0">
                                          <p:val>
                                            <p:fltVal val="0.5"/>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528" fill="hold" grpId="0" nodeType="clickEffect">
                                  <p:stCondLst>
                                    <p:cond delay="0"/>
                                  </p:stCondLst>
                                  <p:childTnLst>
                                    <p:set>
                                      <p:cBhvr>
                                        <p:cTn id="77" dur="1" fill="hold">
                                          <p:stCondLst>
                                            <p:cond delay="0"/>
                                          </p:stCondLst>
                                        </p:cTn>
                                        <p:tgtEl>
                                          <p:spTgt spid="4">
                                            <p:graphicEl>
                                              <a:dgm id="{2692AA08-2C7C-4E6B-9C2D-F7A238DE1B39}"/>
                                            </p:graphicEl>
                                          </p:spTgt>
                                        </p:tgtEl>
                                        <p:attrNameLst>
                                          <p:attrName>style.visibility</p:attrName>
                                        </p:attrNameLst>
                                      </p:cBhvr>
                                      <p:to>
                                        <p:strVal val="visible"/>
                                      </p:to>
                                    </p:set>
                                    <p:anim calcmode="lin" valueType="num">
                                      <p:cBhvr>
                                        <p:cTn id="78" dur="500" fill="hold"/>
                                        <p:tgtEl>
                                          <p:spTgt spid="4">
                                            <p:graphicEl>
                                              <a:dgm id="{2692AA08-2C7C-4E6B-9C2D-F7A238DE1B39}"/>
                                            </p:graphicEl>
                                          </p:spTgt>
                                        </p:tgtEl>
                                        <p:attrNameLst>
                                          <p:attrName>ppt_w</p:attrName>
                                        </p:attrNameLst>
                                      </p:cBhvr>
                                      <p:tavLst>
                                        <p:tav tm="0">
                                          <p:val>
                                            <p:fltVal val="0"/>
                                          </p:val>
                                        </p:tav>
                                        <p:tav tm="100000">
                                          <p:val>
                                            <p:strVal val="#ppt_w"/>
                                          </p:val>
                                        </p:tav>
                                      </p:tavLst>
                                    </p:anim>
                                    <p:anim calcmode="lin" valueType="num">
                                      <p:cBhvr>
                                        <p:cTn id="79" dur="500" fill="hold"/>
                                        <p:tgtEl>
                                          <p:spTgt spid="4">
                                            <p:graphicEl>
                                              <a:dgm id="{2692AA08-2C7C-4E6B-9C2D-F7A238DE1B39}"/>
                                            </p:graphicEl>
                                          </p:spTgt>
                                        </p:tgtEl>
                                        <p:attrNameLst>
                                          <p:attrName>ppt_h</p:attrName>
                                        </p:attrNameLst>
                                      </p:cBhvr>
                                      <p:tavLst>
                                        <p:tav tm="0">
                                          <p:val>
                                            <p:fltVal val="0"/>
                                          </p:val>
                                        </p:tav>
                                        <p:tav tm="100000">
                                          <p:val>
                                            <p:strVal val="#ppt_h"/>
                                          </p:val>
                                        </p:tav>
                                      </p:tavLst>
                                    </p:anim>
                                    <p:animEffect transition="in" filter="fade">
                                      <p:cBhvr>
                                        <p:cTn id="80" dur="500"/>
                                        <p:tgtEl>
                                          <p:spTgt spid="4">
                                            <p:graphicEl>
                                              <a:dgm id="{2692AA08-2C7C-4E6B-9C2D-F7A238DE1B39}"/>
                                            </p:graphicEl>
                                          </p:spTgt>
                                        </p:tgtEl>
                                      </p:cBhvr>
                                    </p:animEffect>
                                    <p:anim calcmode="lin" valueType="num">
                                      <p:cBhvr>
                                        <p:cTn id="81" dur="500" fill="hold"/>
                                        <p:tgtEl>
                                          <p:spTgt spid="4">
                                            <p:graphicEl>
                                              <a:dgm id="{2692AA08-2C7C-4E6B-9C2D-F7A238DE1B39}"/>
                                            </p:graphicEl>
                                          </p:spTgt>
                                        </p:tgtEl>
                                        <p:attrNameLst>
                                          <p:attrName>ppt_x</p:attrName>
                                        </p:attrNameLst>
                                      </p:cBhvr>
                                      <p:tavLst>
                                        <p:tav tm="0">
                                          <p:val>
                                            <p:fltVal val="0.5"/>
                                          </p:val>
                                        </p:tav>
                                        <p:tav tm="100000">
                                          <p:val>
                                            <p:strVal val="#ppt_x"/>
                                          </p:val>
                                        </p:tav>
                                      </p:tavLst>
                                    </p:anim>
                                    <p:anim calcmode="lin" valueType="num">
                                      <p:cBhvr>
                                        <p:cTn id="82" dur="500" fill="hold"/>
                                        <p:tgtEl>
                                          <p:spTgt spid="4">
                                            <p:graphicEl>
                                              <a:dgm id="{2692AA08-2C7C-4E6B-9C2D-F7A238DE1B39}"/>
                                            </p:graphicEl>
                                          </p:spTgt>
                                        </p:tgtEl>
                                        <p:attrNameLst>
                                          <p:attrName>ppt_y</p:attrName>
                                        </p:attrNameLst>
                                      </p:cBhvr>
                                      <p:tavLst>
                                        <p:tav tm="0">
                                          <p:val>
                                            <p:fltVal val="0.5"/>
                                          </p:val>
                                        </p:tav>
                                        <p:tav tm="100000">
                                          <p:val>
                                            <p:strVal val="#ppt_y"/>
                                          </p:val>
                                        </p:tav>
                                      </p:tavLst>
                                    </p:anim>
                                  </p:childTnLst>
                                </p:cTn>
                              </p:par>
                              <p:par>
                                <p:cTn id="83" presetID="53" presetClass="entr" presetSubtype="528" fill="hold" grpId="0" nodeType="withEffect">
                                  <p:stCondLst>
                                    <p:cond delay="0"/>
                                  </p:stCondLst>
                                  <p:childTnLst>
                                    <p:set>
                                      <p:cBhvr>
                                        <p:cTn id="84" dur="1" fill="hold">
                                          <p:stCondLst>
                                            <p:cond delay="0"/>
                                          </p:stCondLst>
                                        </p:cTn>
                                        <p:tgtEl>
                                          <p:spTgt spid="4">
                                            <p:graphicEl>
                                              <a:dgm id="{D4D32F97-0069-4887-8C7A-CDA785B9F6A9}"/>
                                            </p:graphicEl>
                                          </p:spTgt>
                                        </p:tgtEl>
                                        <p:attrNameLst>
                                          <p:attrName>style.visibility</p:attrName>
                                        </p:attrNameLst>
                                      </p:cBhvr>
                                      <p:to>
                                        <p:strVal val="visible"/>
                                      </p:to>
                                    </p:set>
                                    <p:anim calcmode="lin" valueType="num">
                                      <p:cBhvr>
                                        <p:cTn id="85" dur="500" fill="hold"/>
                                        <p:tgtEl>
                                          <p:spTgt spid="4">
                                            <p:graphicEl>
                                              <a:dgm id="{D4D32F97-0069-4887-8C7A-CDA785B9F6A9}"/>
                                            </p:graphicEl>
                                          </p:spTgt>
                                        </p:tgtEl>
                                        <p:attrNameLst>
                                          <p:attrName>ppt_w</p:attrName>
                                        </p:attrNameLst>
                                      </p:cBhvr>
                                      <p:tavLst>
                                        <p:tav tm="0">
                                          <p:val>
                                            <p:fltVal val="0"/>
                                          </p:val>
                                        </p:tav>
                                        <p:tav tm="100000">
                                          <p:val>
                                            <p:strVal val="#ppt_w"/>
                                          </p:val>
                                        </p:tav>
                                      </p:tavLst>
                                    </p:anim>
                                    <p:anim calcmode="lin" valueType="num">
                                      <p:cBhvr>
                                        <p:cTn id="86" dur="500" fill="hold"/>
                                        <p:tgtEl>
                                          <p:spTgt spid="4">
                                            <p:graphicEl>
                                              <a:dgm id="{D4D32F97-0069-4887-8C7A-CDA785B9F6A9}"/>
                                            </p:graphicEl>
                                          </p:spTgt>
                                        </p:tgtEl>
                                        <p:attrNameLst>
                                          <p:attrName>ppt_h</p:attrName>
                                        </p:attrNameLst>
                                      </p:cBhvr>
                                      <p:tavLst>
                                        <p:tav tm="0">
                                          <p:val>
                                            <p:fltVal val="0"/>
                                          </p:val>
                                        </p:tav>
                                        <p:tav tm="100000">
                                          <p:val>
                                            <p:strVal val="#ppt_h"/>
                                          </p:val>
                                        </p:tav>
                                      </p:tavLst>
                                    </p:anim>
                                    <p:animEffect transition="in" filter="fade">
                                      <p:cBhvr>
                                        <p:cTn id="87" dur="500"/>
                                        <p:tgtEl>
                                          <p:spTgt spid="4">
                                            <p:graphicEl>
                                              <a:dgm id="{D4D32F97-0069-4887-8C7A-CDA785B9F6A9}"/>
                                            </p:graphicEl>
                                          </p:spTgt>
                                        </p:tgtEl>
                                      </p:cBhvr>
                                    </p:animEffect>
                                    <p:anim calcmode="lin" valueType="num">
                                      <p:cBhvr>
                                        <p:cTn id="88" dur="500" fill="hold"/>
                                        <p:tgtEl>
                                          <p:spTgt spid="4">
                                            <p:graphicEl>
                                              <a:dgm id="{D4D32F97-0069-4887-8C7A-CDA785B9F6A9}"/>
                                            </p:graphicEl>
                                          </p:spTgt>
                                        </p:tgtEl>
                                        <p:attrNameLst>
                                          <p:attrName>ppt_x</p:attrName>
                                        </p:attrNameLst>
                                      </p:cBhvr>
                                      <p:tavLst>
                                        <p:tav tm="0">
                                          <p:val>
                                            <p:fltVal val="0.5"/>
                                          </p:val>
                                        </p:tav>
                                        <p:tav tm="100000">
                                          <p:val>
                                            <p:strVal val="#ppt_x"/>
                                          </p:val>
                                        </p:tav>
                                      </p:tavLst>
                                    </p:anim>
                                    <p:anim calcmode="lin" valueType="num">
                                      <p:cBhvr>
                                        <p:cTn id="89" dur="500" fill="hold"/>
                                        <p:tgtEl>
                                          <p:spTgt spid="4">
                                            <p:graphicEl>
                                              <a:dgm id="{D4D32F97-0069-4887-8C7A-CDA785B9F6A9}"/>
                                            </p:graphicEl>
                                          </p:spTgt>
                                        </p:tgtEl>
                                        <p:attrNameLst>
                                          <p:attrName>ppt_y</p:attrName>
                                        </p:attrNameLst>
                                      </p:cBhvr>
                                      <p:tavLst>
                                        <p:tav tm="0">
                                          <p:val>
                                            <p:fltVal val="0.5"/>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fade">
                                      <p:cBhvr>
                                        <p:cTn id="94" dur="1000"/>
                                        <p:tgtEl>
                                          <p:spTgt spid="6"/>
                                        </p:tgtEl>
                                      </p:cBhvr>
                                    </p:animEffect>
                                    <p:anim calcmode="lin" valueType="num">
                                      <p:cBhvr>
                                        <p:cTn id="95" dur="1000" fill="hold"/>
                                        <p:tgtEl>
                                          <p:spTgt spid="6"/>
                                        </p:tgtEl>
                                        <p:attrNameLst>
                                          <p:attrName>ppt_x</p:attrName>
                                        </p:attrNameLst>
                                      </p:cBhvr>
                                      <p:tavLst>
                                        <p:tav tm="0">
                                          <p:val>
                                            <p:strVal val="#ppt_x"/>
                                          </p:val>
                                        </p:tav>
                                        <p:tav tm="100000">
                                          <p:val>
                                            <p:strVal val="#ppt_x"/>
                                          </p:val>
                                        </p:tav>
                                      </p:tavLst>
                                    </p:anim>
                                    <p:anim calcmode="lin" valueType="num">
                                      <p:cBhvr>
                                        <p:cTn id="96" dur="1000" fill="hold"/>
                                        <p:tgtEl>
                                          <p:spTgt spid="6"/>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42" presetClass="entr" presetSubtype="0" fill="hold" nodeType="afterEffect">
                                  <p:stCondLst>
                                    <p:cond delay="0"/>
                                  </p:stCondLst>
                                  <p:childTnLst>
                                    <p:set>
                                      <p:cBhvr>
                                        <p:cTn id="99" dur="1" fill="hold">
                                          <p:stCondLst>
                                            <p:cond delay="0"/>
                                          </p:stCondLst>
                                        </p:cTn>
                                        <p:tgtEl>
                                          <p:spTgt spid="4098"/>
                                        </p:tgtEl>
                                        <p:attrNameLst>
                                          <p:attrName>style.visibility</p:attrName>
                                        </p:attrNameLst>
                                      </p:cBhvr>
                                      <p:to>
                                        <p:strVal val="visible"/>
                                      </p:to>
                                    </p:set>
                                    <p:animEffect transition="in" filter="fade">
                                      <p:cBhvr>
                                        <p:cTn id="100" dur="1000"/>
                                        <p:tgtEl>
                                          <p:spTgt spid="4098"/>
                                        </p:tgtEl>
                                      </p:cBhvr>
                                    </p:animEffect>
                                    <p:anim calcmode="lin" valueType="num">
                                      <p:cBhvr>
                                        <p:cTn id="101" dur="1000" fill="hold"/>
                                        <p:tgtEl>
                                          <p:spTgt spid="4098"/>
                                        </p:tgtEl>
                                        <p:attrNameLst>
                                          <p:attrName>ppt_x</p:attrName>
                                        </p:attrNameLst>
                                      </p:cBhvr>
                                      <p:tavLst>
                                        <p:tav tm="0">
                                          <p:val>
                                            <p:strVal val="#ppt_x"/>
                                          </p:val>
                                        </p:tav>
                                        <p:tav tm="100000">
                                          <p:val>
                                            <p:strVal val="#ppt_x"/>
                                          </p:val>
                                        </p:tav>
                                      </p:tavLst>
                                    </p:anim>
                                    <p:anim calcmode="lin" valueType="num">
                                      <p:cBhvr>
                                        <p:cTn id="102"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CHARUSAT\Desktop\temp\autonomous-flight\Image formation in cmaera\cmaera.gif"/>
          <p:cNvPicPr/>
          <p:nvPr/>
        </p:nvPicPr>
        <p:blipFill>
          <a:blip r:embed="rId2">
            <a:clrChange>
              <a:clrFrom>
                <a:srgbClr val="D6DDF0"/>
              </a:clrFrom>
              <a:clrTo>
                <a:srgbClr val="D6DDF0">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753686" y="1589648"/>
            <a:ext cx="6339840" cy="3791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Content Placeholder">
            <a:extLst>
              <a:ext uri="{FF2B5EF4-FFF2-40B4-BE49-F238E27FC236}">
                <a16:creationId xmlns:a16="http://schemas.microsoft.com/office/drawing/2014/main" xmlns="" id="{5A8F52C0-ABE3-1BC0-4B74-93BAD1FEADA1}"/>
              </a:ext>
            </a:extLst>
          </p:cNvPr>
          <p:cNvGraphicFramePr>
            <a:graphicFrameLocks noGrp="1"/>
          </p:cNvGraphicFramePr>
          <p:nvPr>
            <p:ph idx="1"/>
            <p:extLst>
              <p:ext uri="{D42A27DB-BD31-4B8C-83A1-F6EECF244321}">
                <p14:modId xmlns:p14="http://schemas.microsoft.com/office/powerpoint/2010/main" val="560430889"/>
              </p:ext>
            </p:extLst>
          </p:nvPr>
        </p:nvGraphicFramePr>
        <p:xfrm>
          <a:off x="268047" y="1209261"/>
          <a:ext cx="5471572" cy="5973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582083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4">
                                            <p:graphicEl>
                                              <a:dgm id="{8EC69906-4B1D-453A-9BDE-5C17BD8E096A}"/>
                                            </p:graphicEl>
                                          </p:spTgt>
                                        </p:tgtEl>
                                        <p:attrNameLst>
                                          <p:attrName>style.visibility</p:attrName>
                                        </p:attrNameLst>
                                      </p:cBhvr>
                                      <p:to>
                                        <p:strVal val="visible"/>
                                      </p:to>
                                    </p:set>
                                    <p:anim calcmode="lin" valueType="num">
                                      <p:cBhvr>
                                        <p:cTn id="7" dur="500" fill="hold"/>
                                        <p:tgtEl>
                                          <p:spTgt spid="4">
                                            <p:graphicEl>
                                              <a:dgm id="{8EC69906-4B1D-453A-9BDE-5C17BD8E096A}"/>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8EC69906-4B1D-453A-9BDE-5C17BD8E096A}"/>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8EC69906-4B1D-453A-9BDE-5C17BD8E096A}"/>
                                            </p:graphicEl>
                                          </p:spTgt>
                                        </p:tgtEl>
                                      </p:cBhvr>
                                    </p:animEffect>
                                    <p:anim calcmode="lin" valueType="num">
                                      <p:cBhvr>
                                        <p:cTn id="10" dur="500" fill="hold"/>
                                        <p:tgtEl>
                                          <p:spTgt spid="4">
                                            <p:graphicEl>
                                              <a:dgm id="{8EC69906-4B1D-453A-9BDE-5C17BD8E096A}"/>
                                            </p:graphicEl>
                                          </p:spTgt>
                                        </p:tgtEl>
                                        <p:attrNameLst>
                                          <p:attrName>ppt_x</p:attrName>
                                        </p:attrNameLst>
                                      </p:cBhvr>
                                      <p:tavLst>
                                        <p:tav tm="0">
                                          <p:val>
                                            <p:fltVal val="0.5"/>
                                          </p:val>
                                        </p:tav>
                                        <p:tav tm="100000">
                                          <p:val>
                                            <p:strVal val="#ppt_x"/>
                                          </p:val>
                                        </p:tav>
                                      </p:tavLst>
                                    </p:anim>
                                    <p:anim calcmode="lin" valueType="num">
                                      <p:cBhvr>
                                        <p:cTn id="11" dur="500" fill="hold"/>
                                        <p:tgtEl>
                                          <p:spTgt spid="4">
                                            <p:graphicEl>
                                              <a:dgm id="{8EC69906-4B1D-453A-9BDE-5C17BD8E096A}"/>
                                            </p:graphicEl>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graphicEl>
                                              <a:dgm id="{C65B392C-DD22-4DDE-9ECA-4A5D3C012C18}"/>
                                            </p:graphicEl>
                                          </p:spTgt>
                                        </p:tgtEl>
                                        <p:attrNameLst>
                                          <p:attrName>style.visibility</p:attrName>
                                        </p:attrNameLst>
                                      </p:cBhvr>
                                      <p:to>
                                        <p:strVal val="visible"/>
                                      </p:to>
                                    </p:set>
                                    <p:anim calcmode="lin" valueType="num">
                                      <p:cBhvr>
                                        <p:cTn id="14" dur="500" fill="hold"/>
                                        <p:tgtEl>
                                          <p:spTgt spid="4">
                                            <p:graphicEl>
                                              <a:dgm id="{C65B392C-DD22-4DDE-9ECA-4A5D3C012C18}"/>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C65B392C-DD22-4DDE-9ECA-4A5D3C012C18}"/>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C65B392C-DD22-4DDE-9ECA-4A5D3C012C18}"/>
                                            </p:graphicEl>
                                          </p:spTgt>
                                        </p:tgtEl>
                                      </p:cBhvr>
                                    </p:animEffect>
                                    <p:anim calcmode="lin" valueType="num">
                                      <p:cBhvr>
                                        <p:cTn id="17" dur="500" fill="hold"/>
                                        <p:tgtEl>
                                          <p:spTgt spid="4">
                                            <p:graphicEl>
                                              <a:dgm id="{C65B392C-DD22-4DDE-9ECA-4A5D3C012C18}"/>
                                            </p:graphicEl>
                                          </p:spTgt>
                                        </p:tgtEl>
                                        <p:attrNameLst>
                                          <p:attrName>ppt_x</p:attrName>
                                        </p:attrNameLst>
                                      </p:cBhvr>
                                      <p:tavLst>
                                        <p:tav tm="0">
                                          <p:val>
                                            <p:fltVal val="0.5"/>
                                          </p:val>
                                        </p:tav>
                                        <p:tav tm="100000">
                                          <p:val>
                                            <p:strVal val="#ppt_x"/>
                                          </p:val>
                                        </p:tav>
                                      </p:tavLst>
                                    </p:anim>
                                    <p:anim calcmode="lin" valueType="num">
                                      <p:cBhvr>
                                        <p:cTn id="18" dur="500" fill="hold"/>
                                        <p:tgtEl>
                                          <p:spTgt spid="4">
                                            <p:graphicEl>
                                              <a:dgm id="{C65B392C-DD22-4DDE-9ECA-4A5D3C012C18}"/>
                                            </p:graphicEl>
                                          </p:spTgt>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528" fill="hold" grpId="0" nodeType="clickEffect">
                                  <p:stCondLst>
                                    <p:cond delay="0"/>
                                  </p:stCondLst>
                                  <p:childTnLst>
                                    <p:set>
                                      <p:cBhvr>
                                        <p:cTn id="22" dur="1" fill="hold">
                                          <p:stCondLst>
                                            <p:cond delay="0"/>
                                          </p:stCondLst>
                                        </p:cTn>
                                        <p:tgtEl>
                                          <p:spTgt spid="4">
                                            <p:graphicEl>
                                              <a:dgm id="{5EB0E02F-375A-41D3-A329-9CD56AB09FA9}"/>
                                            </p:graphicEl>
                                          </p:spTgt>
                                        </p:tgtEl>
                                        <p:attrNameLst>
                                          <p:attrName>style.visibility</p:attrName>
                                        </p:attrNameLst>
                                      </p:cBhvr>
                                      <p:to>
                                        <p:strVal val="visible"/>
                                      </p:to>
                                    </p:set>
                                    <p:anim calcmode="lin" valueType="num">
                                      <p:cBhvr>
                                        <p:cTn id="23" dur="500" fill="hold"/>
                                        <p:tgtEl>
                                          <p:spTgt spid="4">
                                            <p:graphicEl>
                                              <a:dgm id="{5EB0E02F-375A-41D3-A329-9CD56AB09FA9}"/>
                                            </p:graphicEl>
                                          </p:spTgt>
                                        </p:tgtEl>
                                        <p:attrNameLst>
                                          <p:attrName>ppt_w</p:attrName>
                                        </p:attrNameLst>
                                      </p:cBhvr>
                                      <p:tavLst>
                                        <p:tav tm="0">
                                          <p:val>
                                            <p:fltVal val="0"/>
                                          </p:val>
                                        </p:tav>
                                        <p:tav tm="100000">
                                          <p:val>
                                            <p:strVal val="#ppt_w"/>
                                          </p:val>
                                        </p:tav>
                                      </p:tavLst>
                                    </p:anim>
                                    <p:anim calcmode="lin" valueType="num">
                                      <p:cBhvr>
                                        <p:cTn id="24" dur="500" fill="hold"/>
                                        <p:tgtEl>
                                          <p:spTgt spid="4">
                                            <p:graphicEl>
                                              <a:dgm id="{5EB0E02F-375A-41D3-A329-9CD56AB09FA9}"/>
                                            </p:graphicEl>
                                          </p:spTgt>
                                        </p:tgtEl>
                                        <p:attrNameLst>
                                          <p:attrName>ppt_h</p:attrName>
                                        </p:attrNameLst>
                                      </p:cBhvr>
                                      <p:tavLst>
                                        <p:tav tm="0">
                                          <p:val>
                                            <p:fltVal val="0"/>
                                          </p:val>
                                        </p:tav>
                                        <p:tav tm="100000">
                                          <p:val>
                                            <p:strVal val="#ppt_h"/>
                                          </p:val>
                                        </p:tav>
                                      </p:tavLst>
                                    </p:anim>
                                    <p:animEffect transition="in" filter="fade">
                                      <p:cBhvr>
                                        <p:cTn id="25" dur="500"/>
                                        <p:tgtEl>
                                          <p:spTgt spid="4">
                                            <p:graphicEl>
                                              <a:dgm id="{5EB0E02F-375A-41D3-A329-9CD56AB09FA9}"/>
                                            </p:graphicEl>
                                          </p:spTgt>
                                        </p:tgtEl>
                                      </p:cBhvr>
                                    </p:animEffect>
                                    <p:anim calcmode="lin" valueType="num">
                                      <p:cBhvr>
                                        <p:cTn id="26" dur="500" fill="hold"/>
                                        <p:tgtEl>
                                          <p:spTgt spid="4">
                                            <p:graphicEl>
                                              <a:dgm id="{5EB0E02F-375A-41D3-A329-9CD56AB09FA9}"/>
                                            </p:graphicEl>
                                          </p:spTgt>
                                        </p:tgtEl>
                                        <p:attrNameLst>
                                          <p:attrName>ppt_x</p:attrName>
                                        </p:attrNameLst>
                                      </p:cBhvr>
                                      <p:tavLst>
                                        <p:tav tm="0">
                                          <p:val>
                                            <p:fltVal val="0.5"/>
                                          </p:val>
                                        </p:tav>
                                        <p:tav tm="100000">
                                          <p:val>
                                            <p:strVal val="#ppt_x"/>
                                          </p:val>
                                        </p:tav>
                                      </p:tavLst>
                                    </p:anim>
                                    <p:anim calcmode="lin" valueType="num">
                                      <p:cBhvr>
                                        <p:cTn id="27" dur="500" fill="hold"/>
                                        <p:tgtEl>
                                          <p:spTgt spid="4">
                                            <p:graphicEl>
                                              <a:dgm id="{5EB0E02F-375A-41D3-A329-9CD56AB09FA9}"/>
                                            </p:graphicEl>
                                          </p:spTgt>
                                        </p:tgtEl>
                                        <p:attrNameLst>
                                          <p:attrName>ppt_y</p:attrName>
                                        </p:attrNameLst>
                                      </p:cBhvr>
                                      <p:tavLst>
                                        <p:tav tm="0">
                                          <p:val>
                                            <p:fltVal val="0.5"/>
                                          </p:val>
                                        </p:tav>
                                        <p:tav tm="100000">
                                          <p:val>
                                            <p:strVal val="#ppt_y"/>
                                          </p:val>
                                        </p:tav>
                                      </p:tavLst>
                                    </p:anim>
                                  </p:childTnLst>
                                </p:cTn>
                              </p:par>
                              <p:par>
                                <p:cTn id="28" presetID="53" presetClass="entr" presetSubtype="528" fill="hold" grpId="0" nodeType="withEffect">
                                  <p:stCondLst>
                                    <p:cond delay="0"/>
                                  </p:stCondLst>
                                  <p:childTnLst>
                                    <p:set>
                                      <p:cBhvr>
                                        <p:cTn id="29" dur="1" fill="hold">
                                          <p:stCondLst>
                                            <p:cond delay="0"/>
                                          </p:stCondLst>
                                        </p:cTn>
                                        <p:tgtEl>
                                          <p:spTgt spid="4">
                                            <p:graphicEl>
                                              <a:dgm id="{A42848E1-7625-40EF-9906-EEDBAC69C47D}"/>
                                            </p:graphicEl>
                                          </p:spTgt>
                                        </p:tgtEl>
                                        <p:attrNameLst>
                                          <p:attrName>style.visibility</p:attrName>
                                        </p:attrNameLst>
                                      </p:cBhvr>
                                      <p:to>
                                        <p:strVal val="visible"/>
                                      </p:to>
                                    </p:set>
                                    <p:anim calcmode="lin" valueType="num">
                                      <p:cBhvr>
                                        <p:cTn id="30" dur="500" fill="hold"/>
                                        <p:tgtEl>
                                          <p:spTgt spid="4">
                                            <p:graphicEl>
                                              <a:dgm id="{A42848E1-7625-40EF-9906-EEDBAC69C47D}"/>
                                            </p:graphicEl>
                                          </p:spTgt>
                                        </p:tgtEl>
                                        <p:attrNameLst>
                                          <p:attrName>ppt_w</p:attrName>
                                        </p:attrNameLst>
                                      </p:cBhvr>
                                      <p:tavLst>
                                        <p:tav tm="0">
                                          <p:val>
                                            <p:fltVal val="0"/>
                                          </p:val>
                                        </p:tav>
                                        <p:tav tm="100000">
                                          <p:val>
                                            <p:strVal val="#ppt_w"/>
                                          </p:val>
                                        </p:tav>
                                      </p:tavLst>
                                    </p:anim>
                                    <p:anim calcmode="lin" valueType="num">
                                      <p:cBhvr>
                                        <p:cTn id="31" dur="500" fill="hold"/>
                                        <p:tgtEl>
                                          <p:spTgt spid="4">
                                            <p:graphicEl>
                                              <a:dgm id="{A42848E1-7625-40EF-9906-EEDBAC69C47D}"/>
                                            </p:graphicEl>
                                          </p:spTgt>
                                        </p:tgtEl>
                                        <p:attrNameLst>
                                          <p:attrName>ppt_h</p:attrName>
                                        </p:attrNameLst>
                                      </p:cBhvr>
                                      <p:tavLst>
                                        <p:tav tm="0">
                                          <p:val>
                                            <p:fltVal val="0"/>
                                          </p:val>
                                        </p:tav>
                                        <p:tav tm="100000">
                                          <p:val>
                                            <p:strVal val="#ppt_h"/>
                                          </p:val>
                                        </p:tav>
                                      </p:tavLst>
                                    </p:anim>
                                    <p:animEffect transition="in" filter="fade">
                                      <p:cBhvr>
                                        <p:cTn id="32" dur="500"/>
                                        <p:tgtEl>
                                          <p:spTgt spid="4">
                                            <p:graphicEl>
                                              <a:dgm id="{A42848E1-7625-40EF-9906-EEDBAC69C47D}"/>
                                            </p:graphicEl>
                                          </p:spTgt>
                                        </p:tgtEl>
                                      </p:cBhvr>
                                    </p:animEffect>
                                    <p:anim calcmode="lin" valueType="num">
                                      <p:cBhvr>
                                        <p:cTn id="33" dur="500" fill="hold"/>
                                        <p:tgtEl>
                                          <p:spTgt spid="4">
                                            <p:graphicEl>
                                              <a:dgm id="{A42848E1-7625-40EF-9906-EEDBAC69C47D}"/>
                                            </p:graphicEl>
                                          </p:spTgt>
                                        </p:tgtEl>
                                        <p:attrNameLst>
                                          <p:attrName>ppt_x</p:attrName>
                                        </p:attrNameLst>
                                      </p:cBhvr>
                                      <p:tavLst>
                                        <p:tav tm="0">
                                          <p:val>
                                            <p:fltVal val="0.5"/>
                                          </p:val>
                                        </p:tav>
                                        <p:tav tm="100000">
                                          <p:val>
                                            <p:strVal val="#ppt_x"/>
                                          </p:val>
                                        </p:tav>
                                      </p:tavLst>
                                    </p:anim>
                                    <p:anim calcmode="lin" valueType="num">
                                      <p:cBhvr>
                                        <p:cTn id="34" dur="500" fill="hold"/>
                                        <p:tgtEl>
                                          <p:spTgt spid="4">
                                            <p:graphicEl>
                                              <a:dgm id="{A42848E1-7625-40EF-9906-EEDBAC69C47D}"/>
                                            </p:graphicEl>
                                          </p:spTgt>
                                        </p:tgtEl>
                                        <p:attrNameLst>
                                          <p:attrName>ppt_y</p:attrName>
                                        </p:attrNameLst>
                                      </p:cBhvr>
                                      <p:tavLst>
                                        <p:tav tm="0">
                                          <p:val>
                                            <p:fltVal val="0.5"/>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docProps/app.xml><?xml version="1.0" encoding="utf-8"?>
<Properties xmlns="http://schemas.openxmlformats.org/officeDocument/2006/extended-properties" xmlns:vt="http://schemas.openxmlformats.org/officeDocument/2006/docPropsVTypes">
  <Template/>
  <TotalTime>429</TotalTime>
  <Words>1966</Words>
  <Application>Microsoft Office PowerPoint</Application>
  <PresentationFormat>Widescreen</PresentationFormat>
  <Paragraphs>87</Paragraphs>
  <Slides>28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Celestial</vt:lpstr>
      <vt:lpstr>PowerPoint Presentation</vt:lpstr>
      <vt:lpstr>ABSTRACT</vt:lpstr>
      <vt:lpstr>INDEX</vt:lpstr>
      <vt:lpstr>INTRODUCTION</vt:lpstr>
      <vt:lpstr>PowerPoint Presentation</vt:lpstr>
      <vt:lpstr>OBJECTIVE</vt:lpstr>
      <vt:lpstr>PowerPoint Presentation</vt:lpstr>
      <vt:lpstr>IMAGE FORMATION IN CAMERA</vt:lpstr>
      <vt:lpstr>PowerPoint Presentation</vt:lpstr>
      <vt:lpstr>WORKING</vt:lpstr>
      <vt:lpstr>DEEP NEURAL NETWORKS</vt:lpstr>
      <vt:lpstr>PowerPoint Presentation</vt:lpstr>
      <vt:lpstr>DATASETS FOR DEPTH ESTIMATION</vt:lpstr>
      <vt:lpstr>PowerPoint Presentation</vt:lpstr>
      <vt:lpstr>PowerPoint Presentation</vt:lpstr>
      <vt:lpstr>PowerPoint Presentation</vt:lpstr>
      <vt:lpstr>PowerPoint Presentation</vt:lpstr>
      <vt:lpstr>EVALUATION MATRICES FOR MEASURING PERFORMANCE OF METHODS</vt:lpstr>
      <vt:lpstr>SOFTWARE FLOW DIAGRAM</vt:lpstr>
      <vt:lpstr>ARCHITECTURE</vt:lpstr>
      <vt:lpstr>PowerPoint Presentation</vt:lpstr>
      <vt:lpstr>PowerPoint Presentation</vt:lpstr>
      <vt:lpstr>TEST RESULTS AND DISCUSSION</vt:lpstr>
      <vt:lpstr>PowerPoint Presentation</vt:lpstr>
      <vt:lpstr>PowerPoint Presentation</vt:lpstr>
      <vt:lpstr>CONCLUSION</vt:lpstr>
      <vt:lpstr>FUTURE SCOPE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Bhavesh</dc:creator>
  <cp:lastModifiedBy>Microsoft account</cp:lastModifiedBy>
  <cp:revision>156</cp:revision>
  <dcterms:created xsi:type="dcterms:W3CDTF">2022-08-04T14:26:54Z</dcterms:created>
  <dcterms:modified xsi:type="dcterms:W3CDTF">2022-08-05T09:48:19Z</dcterms:modified>
</cp:coreProperties>
</file>